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oboto"/>
      <p:regular r:id="rId67"/>
      <p:bold r:id="rId68"/>
      <p:italic r:id="rId69"/>
      <p:boldItalic r:id="rId70"/>
    </p:embeddedFont>
    <p:embeddedFont>
      <p:font typeface="Poppins"/>
      <p:regular r:id="rId71"/>
      <p:bold r:id="rId72"/>
      <p:italic r:id="rId73"/>
      <p:boldItalic r:id="rId74"/>
    </p:embeddedFont>
    <p:embeddedFont>
      <p:font typeface="Poppins ExtraBold"/>
      <p:bold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oppins-italic.fntdata"/><Relationship Id="rId72" Type="http://schemas.openxmlformats.org/officeDocument/2006/relationships/font" Target="fonts/Poppins-bold.fntdata"/><Relationship Id="rId31" Type="http://schemas.openxmlformats.org/officeDocument/2006/relationships/slide" Target="slides/slide26.xml"/><Relationship Id="rId75" Type="http://schemas.openxmlformats.org/officeDocument/2006/relationships/font" Target="fonts/PoppinsExtraBold-bold.fntdata"/><Relationship Id="rId30" Type="http://schemas.openxmlformats.org/officeDocument/2006/relationships/slide" Target="slides/slide25.xml"/><Relationship Id="rId74" Type="http://schemas.openxmlformats.org/officeDocument/2006/relationships/font" Target="fonts/Poppins-boldItalic.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PoppinsExtraBold-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oppins-regular.fntdata"/><Relationship Id="rId70" Type="http://schemas.openxmlformats.org/officeDocument/2006/relationships/font" Target="fonts/Robo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bold.fntdata"/><Relationship Id="rId23" Type="http://schemas.openxmlformats.org/officeDocument/2006/relationships/slide" Target="slides/slide18.xml"/><Relationship Id="rId67" Type="http://schemas.openxmlformats.org/officeDocument/2006/relationships/font" Target="fonts/Robo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54e41f96b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54e41f96b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54cfd375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54cfd375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4cfd3754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4cfd3754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4cfd3754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4cfd3754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4cfd3754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54cfd3754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f75f7fb7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f75f7fb7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4cfd3754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4cfd3754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4e41f96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4e41f96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54e41f96b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54e41f96b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54e41f96b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54e41f96b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54e41f96b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54e41f96b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f75f7fb7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af75f7fb7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4e41f96b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54e41f96b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f75f7fb7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f75f7fb7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4e41f96b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54e41f96b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4e41f96b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4e41f96b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4e41f96b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54e41f96b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54e41f96b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54e41f96b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4e41f96b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54e41f96b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54e41f96b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54e41f96b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4e41f96b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54e41f96b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f75f7fb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f75f7fb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54e41f96b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54e41f96b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54e41f96b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54e41f96b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54e41f96b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54e41f96b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54e41f96b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54e41f96b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54e41f96b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54e41f96b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54e41f96b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54e41f96b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54e41f96b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54e41f96b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54e41f96bf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54e41f96b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54e41f96b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54e41f96b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54e41f96b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54e41f96b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3f521cde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3f521cd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54e41f96b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54e41f96b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54e41f96b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54e41f96b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54e41f96b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54e41f96b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4e41f96b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4e41f96b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4e41f96b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54e41f96b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54e41f96b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54e41f96b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54e41f96bf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54e41f96bf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54e41f96b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54e41f96b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54e41f96bf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54e41f96bf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54e41f96b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54e41f96b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53f521cd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53f521cde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54e41f96b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54e41f96b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54e41f96b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54e41f96b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54e41f96b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54e41f96b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54e41f96bf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54e41f96bf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54e41f96b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54e41f96b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54e41f96bf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54e41f96bf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54e41f96bf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54e41f96bf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54e41f96b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54e41f96b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54e41f96bf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54e41f96bf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54e41f96bf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54e41f96bf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f75f7fb7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af75f7fb7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54e41f96bf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54e41f96bf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af75f7fb7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af75f7fb7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f75f7fb7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f75f7fb7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f75f7fb7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f75f7fb7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54cfd3754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54cfd3754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61.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Azul" type="title">
  <p:cSld name="TITLE">
    <p:bg>
      <p:bgPr>
        <a:solidFill>
          <a:srgbClr val="1D1D30"/>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311708" y="657225"/>
            <a:ext cx="8520600" cy="205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5200"/>
              <a:buNone/>
              <a:defRPr b="1" sz="5200">
                <a:solidFill>
                  <a:schemeClr val="lt1"/>
                </a:solidFill>
              </a:defRPr>
            </a:lvl1pPr>
            <a:lvl2pPr lvl="1" algn="ctr">
              <a:spcBef>
                <a:spcPts val="0"/>
              </a:spcBef>
              <a:spcAft>
                <a:spcPts val="0"/>
              </a:spcAft>
              <a:buSzPts val="5200"/>
              <a:buNone/>
              <a:defRPr b="1" sz="5200"/>
            </a:lvl2pPr>
            <a:lvl3pPr lvl="2" algn="ctr">
              <a:spcBef>
                <a:spcPts val="0"/>
              </a:spcBef>
              <a:spcAft>
                <a:spcPts val="0"/>
              </a:spcAft>
              <a:buSzPts val="5200"/>
              <a:buNone/>
              <a:defRPr b="1" sz="5200"/>
            </a:lvl3pPr>
            <a:lvl4pPr lvl="3" algn="ctr">
              <a:spcBef>
                <a:spcPts val="0"/>
              </a:spcBef>
              <a:spcAft>
                <a:spcPts val="0"/>
              </a:spcAft>
              <a:buSzPts val="5200"/>
              <a:buNone/>
              <a:defRPr b="1" sz="5200"/>
            </a:lvl4pPr>
            <a:lvl5pPr lvl="4" algn="ctr">
              <a:spcBef>
                <a:spcPts val="0"/>
              </a:spcBef>
              <a:spcAft>
                <a:spcPts val="0"/>
              </a:spcAft>
              <a:buSzPts val="5200"/>
              <a:buNone/>
              <a:defRPr b="1" sz="5200"/>
            </a:lvl5pPr>
            <a:lvl6pPr lvl="5" algn="ctr">
              <a:spcBef>
                <a:spcPts val="0"/>
              </a:spcBef>
              <a:spcAft>
                <a:spcPts val="0"/>
              </a:spcAft>
              <a:buSzPts val="5200"/>
              <a:buNone/>
              <a:defRPr b="1" sz="5200"/>
            </a:lvl6pPr>
            <a:lvl7pPr lvl="6" algn="ctr">
              <a:spcBef>
                <a:spcPts val="0"/>
              </a:spcBef>
              <a:spcAft>
                <a:spcPts val="0"/>
              </a:spcAft>
              <a:buSzPts val="5200"/>
              <a:buNone/>
              <a:defRPr b="1" sz="5200"/>
            </a:lvl7pPr>
            <a:lvl8pPr lvl="7" algn="ctr">
              <a:spcBef>
                <a:spcPts val="0"/>
              </a:spcBef>
              <a:spcAft>
                <a:spcPts val="0"/>
              </a:spcAft>
              <a:buSzPts val="5200"/>
              <a:buNone/>
              <a:defRPr b="1" sz="5200"/>
            </a:lvl8pPr>
            <a:lvl9pPr lvl="8" algn="ctr">
              <a:spcBef>
                <a:spcPts val="0"/>
              </a:spcBef>
              <a:spcAft>
                <a:spcPts val="0"/>
              </a:spcAft>
              <a:buSzPts val="5200"/>
              <a:buNone/>
              <a:defRPr b="1"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1D1D30"/>
              </a:buClr>
              <a:buSzPts val="2800"/>
              <a:buNone/>
              <a:defRPr b="1" sz="2800">
                <a:solidFill>
                  <a:srgbClr val="1D1D30"/>
                </a:solidFill>
              </a:defRPr>
            </a:lvl1pPr>
            <a:lvl2pPr lvl="1" algn="ctr">
              <a:lnSpc>
                <a:spcPct val="100000"/>
              </a:lnSpc>
              <a:spcBef>
                <a:spcPts val="0"/>
              </a:spcBef>
              <a:spcAft>
                <a:spcPts val="0"/>
              </a:spcAft>
              <a:buClr>
                <a:srgbClr val="1D1D30"/>
              </a:buClr>
              <a:buSzPts val="2800"/>
              <a:buNone/>
              <a:defRPr b="1" sz="2800">
                <a:solidFill>
                  <a:srgbClr val="1D1D30"/>
                </a:solidFill>
              </a:defRPr>
            </a:lvl2pPr>
            <a:lvl3pPr lvl="2" algn="ctr">
              <a:lnSpc>
                <a:spcPct val="100000"/>
              </a:lnSpc>
              <a:spcBef>
                <a:spcPts val="0"/>
              </a:spcBef>
              <a:spcAft>
                <a:spcPts val="0"/>
              </a:spcAft>
              <a:buClr>
                <a:srgbClr val="1D1D30"/>
              </a:buClr>
              <a:buSzPts val="2800"/>
              <a:buNone/>
              <a:defRPr b="1" sz="2800">
                <a:solidFill>
                  <a:srgbClr val="1D1D30"/>
                </a:solidFill>
              </a:defRPr>
            </a:lvl3pPr>
            <a:lvl4pPr lvl="3" algn="ctr">
              <a:lnSpc>
                <a:spcPct val="100000"/>
              </a:lnSpc>
              <a:spcBef>
                <a:spcPts val="0"/>
              </a:spcBef>
              <a:spcAft>
                <a:spcPts val="0"/>
              </a:spcAft>
              <a:buClr>
                <a:srgbClr val="1D1D30"/>
              </a:buClr>
              <a:buSzPts val="2800"/>
              <a:buNone/>
              <a:defRPr b="1" sz="2800">
                <a:solidFill>
                  <a:srgbClr val="1D1D30"/>
                </a:solidFill>
              </a:defRPr>
            </a:lvl4pPr>
            <a:lvl5pPr lvl="4" algn="ctr">
              <a:lnSpc>
                <a:spcPct val="100000"/>
              </a:lnSpc>
              <a:spcBef>
                <a:spcPts val="0"/>
              </a:spcBef>
              <a:spcAft>
                <a:spcPts val="0"/>
              </a:spcAft>
              <a:buClr>
                <a:srgbClr val="1D1D30"/>
              </a:buClr>
              <a:buSzPts val="2800"/>
              <a:buNone/>
              <a:defRPr b="1" sz="2800">
                <a:solidFill>
                  <a:srgbClr val="1D1D30"/>
                </a:solidFill>
              </a:defRPr>
            </a:lvl5pPr>
            <a:lvl6pPr lvl="5" algn="ctr">
              <a:lnSpc>
                <a:spcPct val="100000"/>
              </a:lnSpc>
              <a:spcBef>
                <a:spcPts val="0"/>
              </a:spcBef>
              <a:spcAft>
                <a:spcPts val="0"/>
              </a:spcAft>
              <a:buClr>
                <a:srgbClr val="1D1D30"/>
              </a:buClr>
              <a:buSzPts val="2800"/>
              <a:buNone/>
              <a:defRPr b="1" sz="2800">
                <a:solidFill>
                  <a:srgbClr val="1D1D30"/>
                </a:solidFill>
              </a:defRPr>
            </a:lvl6pPr>
            <a:lvl7pPr lvl="6" algn="ctr">
              <a:lnSpc>
                <a:spcPct val="100000"/>
              </a:lnSpc>
              <a:spcBef>
                <a:spcPts val="0"/>
              </a:spcBef>
              <a:spcAft>
                <a:spcPts val="0"/>
              </a:spcAft>
              <a:buClr>
                <a:srgbClr val="1D1D30"/>
              </a:buClr>
              <a:buSzPts val="2800"/>
              <a:buNone/>
              <a:defRPr b="1" sz="2800">
                <a:solidFill>
                  <a:srgbClr val="1D1D30"/>
                </a:solidFill>
              </a:defRPr>
            </a:lvl7pPr>
            <a:lvl8pPr lvl="7" algn="ctr">
              <a:lnSpc>
                <a:spcPct val="100000"/>
              </a:lnSpc>
              <a:spcBef>
                <a:spcPts val="0"/>
              </a:spcBef>
              <a:spcAft>
                <a:spcPts val="0"/>
              </a:spcAft>
              <a:buClr>
                <a:srgbClr val="1D1D30"/>
              </a:buClr>
              <a:buSzPts val="2800"/>
              <a:buNone/>
              <a:defRPr b="1" sz="2800">
                <a:solidFill>
                  <a:srgbClr val="1D1D30"/>
                </a:solidFill>
              </a:defRPr>
            </a:lvl8pPr>
            <a:lvl9pPr lvl="8" algn="ctr">
              <a:lnSpc>
                <a:spcPct val="100000"/>
              </a:lnSpc>
              <a:spcBef>
                <a:spcPts val="0"/>
              </a:spcBef>
              <a:spcAft>
                <a:spcPts val="0"/>
              </a:spcAft>
              <a:buClr>
                <a:srgbClr val="1D1D30"/>
              </a:buClr>
              <a:buSzPts val="2800"/>
              <a:buNone/>
              <a:defRPr b="1" sz="2800">
                <a:solidFill>
                  <a:srgbClr val="1D1D30"/>
                </a:solidFill>
              </a:defRPr>
            </a:lvl9pPr>
          </a:lstStyle>
          <a:p/>
        </p:txBody>
      </p:sp>
      <p:pic>
        <p:nvPicPr>
          <p:cNvPr id="13" name="Google Shape;13;p2"/>
          <p:cNvPicPr preferRelativeResize="0"/>
          <p:nvPr/>
        </p:nvPicPr>
        <p:blipFill>
          <a:blip r:embed="rId3">
            <a:alphaModFix/>
          </a:blip>
          <a:stretch>
            <a:fillRect/>
          </a:stretch>
        </p:blipFill>
        <p:spPr>
          <a:xfrm>
            <a:off x="7560050" y="263475"/>
            <a:ext cx="1340680" cy="2694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blanca">
  <p:cSld name="MAIN_POINT">
    <p:bg>
      <p:bgPr>
        <a:solidFill>
          <a:srgbClr val="1D1D30"/>
        </a:solidFill>
      </p:bgPr>
    </p:bg>
    <p:spTree>
      <p:nvGrpSpPr>
        <p:cNvPr id="58" name="Shape 58"/>
        <p:cNvGrpSpPr/>
        <p:nvPr/>
      </p:nvGrpSpPr>
      <p:grpSpPr>
        <a:xfrm>
          <a:off x="0" y="0"/>
          <a:ext cx="0" cy="0"/>
          <a:chOff x="0" y="0"/>
          <a:chExt cx="0" cy="0"/>
        </a:xfrm>
      </p:grpSpPr>
      <p:pic>
        <p:nvPicPr>
          <p:cNvPr id="59" name="Google Shape;59;p11"/>
          <p:cNvPicPr preferRelativeResize="0"/>
          <p:nvPr/>
        </p:nvPicPr>
        <p:blipFill rotWithShape="1">
          <a:blip r:embed="rId2">
            <a:alphaModFix/>
          </a:blip>
          <a:srcRect b="69" l="0" r="0" t="69"/>
          <a:stretch/>
        </p:blipFill>
        <p:spPr>
          <a:xfrm>
            <a:off x="0" y="-13200"/>
            <a:ext cx="9144000" cy="5143500"/>
          </a:xfrm>
          <a:prstGeom prst="rect">
            <a:avLst/>
          </a:prstGeom>
          <a:noFill/>
          <a:ln>
            <a:noFill/>
          </a:ln>
        </p:spPr>
      </p:pic>
      <p:pic>
        <p:nvPicPr>
          <p:cNvPr id="60" name="Google Shape;60;p11"/>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61" name="Google Shape;61;p1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62" name="Google Shape;62;p11"/>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amarilla">
  <p:cSld name="MAIN_POINT_1">
    <p:bg>
      <p:bgPr>
        <a:solidFill>
          <a:srgbClr val="1D1D30"/>
        </a:solidFill>
      </p:bgPr>
    </p:bg>
    <p:spTree>
      <p:nvGrpSpPr>
        <p:cNvPr id="63" name="Shape 63"/>
        <p:cNvGrpSpPr/>
        <p:nvPr/>
      </p:nvGrpSpPr>
      <p:grpSpPr>
        <a:xfrm>
          <a:off x="0" y="0"/>
          <a:ext cx="0" cy="0"/>
          <a:chOff x="0" y="0"/>
          <a:chExt cx="0" cy="0"/>
        </a:xfrm>
      </p:grpSpPr>
      <p:pic>
        <p:nvPicPr>
          <p:cNvPr id="64" name="Google Shape;64;p12"/>
          <p:cNvPicPr preferRelativeResize="0"/>
          <p:nvPr/>
        </p:nvPicPr>
        <p:blipFill rotWithShape="1">
          <a:blip r:embed="rId2">
            <a:alphaModFix/>
          </a:blip>
          <a:srcRect b="0" l="0" r="0" t="0"/>
          <a:stretch/>
        </p:blipFill>
        <p:spPr>
          <a:xfrm>
            <a:off x="0" y="-13200"/>
            <a:ext cx="9144000" cy="5143500"/>
          </a:xfrm>
          <a:prstGeom prst="rect">
            <a:avLst/>
          </a:prstGeom>
          <a:noFill/>
          <a:ln>
            <a:noFill/>
          </a:ln>
        </p:spPr>
      </p:pic>
      <p:pic>
        <p:nvPicPr>
          <p:cNvPr id="65" name="Google Shape;65;p12"/>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66" name="Google Shape;66;p1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67" name="Google Shape;67;p12"/>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type="blank">
  <p:cSld name="BLANK">
    <p:bg>
      <p:bgPr>
        <a:solidFill>
          <a:srgbClr val="1D1D30"/>
        </a:solidFill>
      </p:bgPr>
    </p:bg>
    <p:spTree>
      <p:nvGrpSpPr>
        <p:cNvPr id="68" name="Shape 68"/>
        <p:cNvGrpSpPr/>
        <p:nvPr/>
      </p:nvGrpSpPr>
      <p:grpSpPr>
        <a:xfrm>
          <a:off x="0" y="0"/>
          <a:ext cx="0" cy="0"/>
          <a:chOff x="0" y="0"/>
          <a:chExt cx="0" cy="0"/>
        </a:xfrm>
      </p:grpSpPr>
      <p:pic>
        <p:nvPicPr>
          <p:cNvPr id="69" name="Google Shape;69;p13"/>
          <p:cNvPicPr preferRelativeResize="0"/>
          <p:nvPr/>
        </p:nvPicPr>
        <p:blipFill>
          <a:blip r:embed="rId2">
            <a:alphaModFix amt="30000"/>
          </a:blip>
          <a:stretch>
            <a:fillRect/>
          </a:stretch>
        </p:blipFill>
        <p:spPr>
          <a:xfrm>
            <a:off x="0" y="0"/>
            <a:ext cx="9144000" cy="5143503"/>
          </a:xfrm>
          <a:prstGeom prst="rect">
            <a:avLst/>
          </a:prstGeom>
          <a:noFill/>
          <a:ln>
            <a:noFill/>
          </a:ln>
        </p:spPr>
      </p:pic>
      <p:pic>
        <p:nvPicPr>
          <p:cNvPr id="70" name="Google Shape;70;p13" title="KeepcodingColores_RGB 1.png"/>
          <p:cNvPicPr preferRelativeResize="0"/>
          <p:nvPr/>
        </p:nvPicPr>
        <p:blipFill>
          <a:blip r:embed="rId3">
            <a:alphaModFix/>
          </a:blip>
          <a:stretch>
            <a:fillRect/>
          </a:stretch>
        </p:blipFill>
        <p:spPr>
          <a:xfrm>
            <a:off x="843050" y="1453825"/>
            <a:ext cx="7480151" cy="2219975"/>
          </a:xfrm>
          <a:prstGeom prst="rect">
            <a:avLst/>
          </a:prstGeom>
          <a:noFill/>
          <a:ln>
            <a:noFill/>
          </a:ln>
        </p:spPr>
      </p:pic>
      <p:sp>
        <p:nvSpPr>
          <p:cNvPr id="71" name="Google Shape;71;p13"/>
          <p:cNvSpPr/>
          <p:nvPr/>
        </p:nvSpPr>
        <p:spPr>
          <a:xfrm>
            <a:off x="25" y="4866050"/>
            <a:ext cx="9144000" cy="277500"/>
          </a:xfrm>
          <a:prstGeom prst="rect">
            <a:avLst/>
          </a:prstGeom>
          <a:solidFill>
            <a:srgbClr val="1D1D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 name="Google Shape;72;p13"/>
          <p:cNvPicPr preferRelativeResize="0"/>
          <p:nvPr/>
        </p:nvPicPr>
        <p:blipFill>
          <a:blip r:embed="rId4">
            <a:alphaModFix/>
          </a:blip>
          <a:stretch>
            <a:fillRect/>
          </a:stretch>
        </p:blipFill>
        <p:spPr>
          <a:xfrm>
            <a:off x="1580498" y="4893923"/>
            <a:ext cx="221751" cy="221776"/>
          </a:xfrm>
          <a:prstGeom prst="rect">
            <a:avLst/>
          </a:prstGeom>
          <a:noFill/>
          <a:ln>
            <a:noFill/>
          </a:ln>
        </p:spPr>
      </p:pic>
      <p:sp>
        <p:nvSpPr>
          <p:cNvPr id="73" name="Google Shape;73;p13"/>
          <p:cNvSpPr txBox="1"/>
          <p:nvPr/>
        </p:nvSpPr>
        <p:spPr>
          <a:xfrm>
            <a:off x="1802250" y="4866063"/>
            <a:ext cx="1308900" cy="27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rPr>
              <a:t>www.keepcoding.io</a:t>
            </a:r>
            <a:endParaRPr sz="1000">
              <a:solidFill>
                <a:schemeClr val="lt1"/>
              </a:solidFill>
            </a:endParaRPr>
          </a:p>
        </p:txBody>
      </p:sp>
      <p:sp>
        <p:nvSpPr>
          <p:cNvPr id="74" name="Google Shape;74;p13"/>
          <p:cNvSpPr txBox="1"/>
          <p:nvPr/>
        </p:nvSpPr>
        <p:spPr>
          <a:xfrm>
            <a:off x="3823325" y="4866050"/>
            <a:ext cx="1497900" cy="27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rPr>
              <a:t>cursos@keepcoding.io</a:t>
            </a:r>
            <a:endParaRPr sz="1000">
              <a:solidFill>
                <a:schemeClr val="lt1"/>
              </a:solidFill>
            </a:endParaRPr>
          </a:p>
        </p:txBody>
      </p:sp>
      <p:pic>
        <p:nvPicPr>
          <p:cNvPr id="75" name="Google Shape;75;p13"/>
          <p:cNvPicPr preferRelativeResize="0"/>
          <p:nvPr/>
        </p:nvPicPr>
        <p:blipFill>
          <a:blip r:embed="rId5">
            <a:alphaModFix/>
          </a:blip>
          <a:stretch>
            <a:fillRect/>
          </a:stretch>
        </p:blipFill>
        <p:spPr>
          <a:xfrm>
            <a:off x="3601575" y="4893925"/>
            <a:ext cx="221750" cy="221750"/>
          </a:xfrm>
          <a:prstGeom prst="rect">
            <a:avLst/>
          </a:prstGeom>
          <a:noFill/>
          <a:ln>
            <a:noFill/>
          </a:ln>
        </p:spPr>
      </p:pic>
      <p:sp>
        <p:nvSpPr>
          <p:cNvPr id="76" name="Google Shape;76;p13"/>
          <p:cNvSpPr txBox="1"/>
          <p:nvPr/>
        </p:nvSpPr>
        <p:spPr>
          <a:xfrm>
            <a:off x="5967675" y="4866025"/>
            <a:ext cx="1497900" cy="27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highlight>
                  <a:srgbClr val="161625"/>
                </a:highlight>
              </a:rPr>
              <a:t>(+34) 916 33 1779</a:t>
            </a:r>
            <a:endParaRPr sz="1000">
              <a:solidFill>
                <a:schemeClr val="lt1"/>
              </a:solidFill>
            </a:endParaRPr>
          </a:p>
        </p:txBody>
      </p:sp>
      <p:pic>
        <p:nvPicPr>
          <p:cNvPr id="77" name="Google Shape;77;p13"/>
          <p:cNvPicPr preferRelativeResize="0"/>
          <p:nvPr/>
        </p:nvPicPr>
        <p:blipFill>
          <a:blip r:embed="rId6">
            <a:alphaModFix/>
          </a:blip>
          <a:stretch>
            <a:fillRect/>
          </a:stretch>
        </p:blipFill>
        <p:spPr>
          <a:xfrm>
            <a:off x="5783875" y="4893938"/>
            <a:ext cx="221750" cy="221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Retícula Azul" type="secHead">
  <p:cSld name="SECTION_HEADER">
    <p:bg>
      <p:bgPr>
        <a:solidFill>
          <a:srgbClr val="1D1D30"/>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mt="30000"/>
          </a:blip>
          <a:stretch>
            <a:fillRect/>
          </a:stretch>
        </p:blipFill>
        <p:spPr>
          <a:xfrm>
            <a:off x="0" y="0"/>
            <a:ext cx="9144000" cy="5143500"/>
          </a:xfrm>
          <a:prstGeom prst="rect">
            <a:avLst/>
          </a:prstGeom>
          <a:noFill/>
          <a:ln>
            <a:noFill/>
          </a:ln>
        </p:spPr>
      </p:pic>
      <p:pic>
        <p:nvPicPr>
          <p:cNvPr id="16" name="Google Shape;16;p3"/>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17" name="Google Shape;17;p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Azul">
  <p:cSld name="SECTION_HEADER_1">
    <p:bg>
      <p:bgPr>
        <a:solidFill>
          <a:srgbClr val="1D1D30"/>
        </a:solidFill>
      </p:bgPr>
    </p:bg>
    <p:spTree>
      <p:nvGrpSpPr>
        <p:cNvPr id="18"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7560050" y="263475"/>
            <a:ext cx="1340680" cy="269475"/>
          </a:xfrm>
          <a:prstGeom prst="rect">
            <a:avLst/>
          </a:prstGeom>
          <a:noFill/>
          <a:ln>
            <a:noFill/>
          </a:ln>
        </p:spPr>
      </p:pic>
      <p:sp>
        <p:nvSpPr>
          <p:cNvPr id="20" name="Google Shape;20;p4"/>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blanca">
  <p:cSld name="SECTION_HEADER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23" name="Google Shape;23;p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24" name="Google Shape;24;p5"/>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uerpo Blanca">
  <p:cSld name="SECTION_HEADER_1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6"/>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27" name="Google Shape;27;p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sp>
        <p:nvSpPr>
          <p:cNvPr id="28" name="Google Shape;28;p6"/>
          <p:cNvSpPr txBox="1"/>
          <p:nvPr>
            <p:ph type="title"/>
          </p:nvPr>
        </p:nvSpPr>
        <p:spPr>
          <a:xfrm>
            <a:off x="530050" y="1070075"/>
            <a:ext cx="3435000" cy="1599000"/>
          </a:xfrm>
          <a:prstGeom prst="rect">
            <a:avLst/>
          </a:prstGeom>
        </p:spPr>
        <p:txBody>
          <a:bodyPr anchorCtr="0" anchor="t" bIns="91425" lIns="91425" spcFirstLastPara="1" rIns="91425" wrap="square" tIns="91425">
            <a:normAutofit/>
          </a:bodyPr>
          <a:lstStyle>
            <a:lvl1pPr lvl="0">
              <a:spcBef>
                <a:spcPts val="0"/>
              </a:spcBef>
              <a:spcAft>
                <a:spcPts val="0"/>
              </a:spcAft>
              <a:buClr>
                <a:srgbClr val="1D1D30"/>
              </a:buClr>
              <a:buSzPts val="3200"/>
              <a:buNone/>
              <a:defRPr b="1" sz="3200">
                <a:solidFill>
                  <a:srgbClr val="1D1D30"/>
                </a:solidFill>
              </a:defRPr>
            </a:lvl1pPr>
            <a:lvl2pPr lvl="1" algn="r">
              <a:spcBef>
                <a:spcPts val="0"/>
              </a:spcBef>
              <a:spcAft>
                <a:spcPts val="0"/>
              </a:spcAft>
              <a:buClr>
                <a:srgbClr val="1D1D30"/>
              </a:buClr>
              <a:buSzPts val="3200"/>
              <a:buNone/>
              <a:defRPr b="1" sz="3200">
                <a:solidFill>
                  <a:srgbClr val="1D1D30"/>
                </a:solidFill>
              </a:defRPr>
            </a:lvl2pPr>
            <a:lvl3pPr lvl="2" algn="r">
              <a:spcBef>
                <a:spcPts val="0"/>
              </a:spcBef>
              <a:spcAft>
                <a:spcPts val="0"/>
              </a:spcAft>
              <a:buClr>
                <a:srgbClr val="1D1D30"/>
              </a:buClr>
              <a:buSzPts val="3200"/>
              <a:buNone/>
              <a:defRPr b="1" sz="3200">
                <a:solidFill>
                  <a:srgbClr val="1D1D30"/>
                </a:solidFill>
              </a:defRPr>
            </a:lvl3pPr>
            <a:lvl4pPr lvl="3" algn="r">
              <a:spcBef>
                <a:spcPts val="0"/>
              </a:spcBef>
              <a:spcAft>
                <a:spcPts val="0"/>
              </a:spcAft>
              <a:buClr>
                <a:srgbClr val="1D1D30"/>
              </a:buClr>
              <a:buSzPts val="3200"/>
              <a:buNone/>
              <a:defRPr b="1" sz="3200">
                <a:solidFill>
                  <a:srgbClr val="1D1D30"/>
                </a:solidFill>
              </a:defRPr>
            </a:lvl4pPr>
            <a:lvl5pPr lvl="4" algn="r">
              <a:spcBef>
                <a:spcPts val="0"/>
              </a:spcBef>
              <a:spcAft>
                <a:spcPts val="0"/>
              </a:spcAft>
              <a:buClr>
                <a:srgbClr val="1D1D30"/>
              </a:buClr>
              <a:buSzPts val="3200"/>
              <a:buNone/>
              <a:defRPr b="1" sz="3200">
                <a:solidFill>
                  <a:srgbClr val="1D1D30"/>
                </a:solidFill>
              </a:defRPr>
            </a:lvl5pPr>
            <a:lvl6pPr lvl="5" algn="r">
              <a:spcBef>
                <a:spcPts val="0"/>
              </a:spcBef>
              <a:spcAft>
                <a:spcPts val="0"/>
              </a:spcAft>
              <a:buClr>
                <a:srgbClr val="1D1D30"/>
              </a:buClr>
              <a:buSzPts val="3200"/>
              <a:buNone/>
              <a:defRPr b="1" sz="3200">
                <a:solidFill>
                  <a:srgbClr val="1D1D30"/>
                </a:solidFill>
              </a:defRPr>
            </a:lvl6pPr>
            <a:lvl7pPr lvl="6" algn="r">
              <a:spcBef>
                <a:spcPts val="0"/>
              </a:spcBef>
              <a:spcAft>
                <a:spcPts val="0"/>
              </a:spcAft>
              <a:buClr>
                <a:srgbClr val="1D1D30"/>
              </a:buClr>
              <a:buSzPts val="3200"/>
              <a:buNone/>
              <a:defRPr b="1" sz="3200">
                <a:solidFill>
                  <a:srgbClr val="1D1D30"/>
                </a:solidFill>
              </a:defRPr>
            </a:lvl7pPr>
            <a:lvl8pPr lvl="7" algn="r">
              <a:spcBef>
                <a:spcPts val="0"/>
              </a:spcBef>
              <a:spcAft>
                <a:spcPts val="0"/>
              </a:spcAft>
              <a:buClr>
                <a:srgbClr val="1D1D30"/>
              </a:buClr>
              <a:buSzPts val="3200"/>
              <a:buNone/>
              <a:defRPr b="1" sz="3200">
                <a:solidFill>
                  <a:srgbClr val="1D1D30"/>
                </a:solidFill>
              </a:defRPr>
            </a:lvl8pPr>
            <a:lvl9pPr lvl="8" algn="r">
              <a:spcBef>
                <a:spcPts val="0"/>
              </a:spcBef>
              <a:spcAft>
                <a:spcPts val="0"/>
              </a:spcAft>
              <a:buClr>
                <a:srgbClr val="1D1D30"/>
              </a:buClr>
              <a:buSzPts val="3200"/>
              <a:buNone/>
              <a:defRPr b="1" sz="3200">
                <a:solidFill>
                  <a:srgbClr val="1D1D30"/>
                </a:solidFill>
              </a:defRPr>
            </a:lvl9pPr>
          </a:lstStyle>
          <a:p/>
        </p:txBody>
      </p:sp>
      <p:sp>
        <p:nvSpPr>
          <p:cNvPr id="29" name="Google Shape;29;p6"/>
          <p:cNvSpPr txBox="1"/>
          <p:nvPr>
            <p:ph idx="1" type="body"/>
          </p:nvPr>
        </p:nvSpPr>
        <p:spPr>
          <a:xfrm>
            <a:off x="4263725" y="1010213"/>
            <a:ext cx="4222500" cy="3416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Clr>
                <a:srgbClr val="1D1D30"/>
              </a:buClr>
              <a:buSzPts val="1600"/>
              <a:buChar char="●"/>
              <a:defRPr sz="1600">
                <a:solidFill>
                  <a:srgbClr val="1D1D30"/>
                </a:solidFill>
              </a:defRPr>
            </a:lvl1pPr>
            <a:lvl2pPr indent="-317500" lvl="1" marL="914400">
              <a:spcBef>
                <a:spcPts val="0"/>
              </a:spcBef>
              <a:spcAft>
                <a:spcPts val="0"/>
              </a:spcAft>
              <a:buClr>
                <a:srgbClr val="1D1D30"/>
              </a:buClr>
              <a:buSzPts val="1400"/>
              <a:buChar char="○"/>
              <a:defRPr sz="1400">
                <a:solidFill>
                  <a:srgbClr val="1D1D30"/>
                </a:solidFill>
              </a:defRPr>
            </a:lvl2pPr>
            <a:lvl3pPr indent="-304800" lvl="2" marL="1371600">
              <a:spcBef>
                <a:spcPts val="0"/>
              </a:spcBef>
              <a:spcAft>
                <a:spcPts val="0"/>
              </a:spcAft>
              <a:buClr>
                <a:srgbClr val="1D1D30"/>
              </a:buClr>
              <a:buSzPts val="1200"/>
              <a:buChar char="■"/>
              <a:defRPr sz="1200">
                <a:solidFill>
                  <a:srgbClr val="1D1D30"/>
                </a:solidFill>
              </a:defRPr>
            </a:lvl3pPr>
            <a:lvl4pPr indent="-298450" lvl="3" marL="1828800">
              <a:spcBef>
                <a:spcPts val="0"/>
              </a:spcBef>
              <a:spcAft>
                <a:spcPts val="0"/>
              </a:spcAft>
              <a:buClr>
                <a:srgbClr val="1D1D30"/>
              </a:buClr>
              <a:buSzPts val="1100"/>
              <a:buChar char="●"/>
              <a:defRPr sz="1100">
                <a:solidFill>
                  <a:srgbClr val="1D1D30"/>
                </a:solidFill>
              </a:defRPr>
            </a:lvl4pPr>
            <a:lvl5pPr indent="-285750" lvl="4" marL="2286000">
              <a:spcBef>
                <a:spcPts val="0"/>
              </a:spcBef>
              <a:spcAft>
                <a:spcPts val="0"/>
              </a:spcAft>
              <a:buClr>
                <a:srgbClr val="1D1D30"/>
              </a:buClr>
              <a:buSzPts val="900"/>
              <a:buChar char="○"/>
              <a:defRPr sz="900">
                <a:solidFill>
                  <a:srgbClr val="1D1D30"/>
                </a:solidFill>
              </a:defRPr>
            </a:lvl5pPr>
            <a:lvl6pPr indent="-279400" lvl="5" marL="2743200">
              <a:spcBef>
                <a:spcPts val="0"/>
              </a:spcBef>
              <a:spcAft>
                <a:spcPts val="0"/>
              </a:spcAft>
              <a:buClr>
                <a:srgbClr val="1D1D30"/>
              </a:buClr>
              <a:buSzPts val="800"/>
              <a:buChar char="■"/>
              <a:defRPr sz="800">
                <a:solidFill>
                  <a:srgbClr val="1D1D30"/>
                </a:solidFill>
              </a:defRPr>
            </a:lvl6pPr>
            <a:lvl7pPr indent="-273050" lvl="6" marL="3200400">
              <a:spcBef>
                <a:spcPts val="0"/>
              </a:spcBef>
              <a:spcAft>
                <a:spcPts val="0"/>
              </a:spcAft>
              <a:buClr>
                <a:srgbClr val="1D1D30"/>
              </a:buClr>
              <a:buSzPts val="700"/>
              <a:buChar char="●"/>
              <a:defRPr sz="700">
                <a:solidFill>
                  <a:srgbClr val="1D1D30"/>
                </a:solidFill>
              </a:defRPr>
            </a:lvl7pPr>
            <a:lvl8pPr indent="-266700" lvl="7" marL="3657600">
              <a:spcBef>
                <a:spcPts val="0"/>
              </a:spcBef>
              <a:spcAft>
                <a:spcPts val="0"/>
              </a:spcAft>
              <a:buClr>
                <a:srgbClr val="1D1D30"/>
              </a:buClr>
              <a:buSzPts val="600"/>
              <a:buChar char="○"/>
              <a:defRPr sz="600">
                <a:solidFill>
                  <a:srgbClr val="1D1D30"/>
                </a:solidFill>
              </a:defRPr>
            </a:lvl8pPr>
            <a:lvl9pPr indent="-260350" lvl="8" marL="4114800">
              <a:spcBef>
                <a:spcPts val="0"/>
              </a:spcBef>
              <a:spcAft>
                <a:spcPts val="0"/>
              </a:spcAft>
              <a:buClr>
                <a:srgbClr val="1D1D30"/>
              </a:buClr>
              <a:buSzPts val="500"/>
              <a:buChar char="■"/>
              <a:defRPr sz="500">
                <a:solidFill>
                  <a:srgbClr val="1D1D30"/>
                </a:solidFill>
              </a:defRPr>
            </a:lvl9pPr>
          </a:lstStyle>
          <a:p/>
        </p:txBody>
      </p:sp>
      <p:cxnSp>
        <p:nvCxnSpPr>
          <p:cNvPr id="30" name="Google Shape;30;p6"/>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uerpo V1" type="tx">
  <p:cSld name="TITLE_AND_BODY">
    <p:bg>
      <p:bgPr>
        <a:solidFill>
          <a:srgbClr val="1D1D30"/>
        </a:solid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33" name="Google Shape;33;p7"/>
          <p:cNvSpPr txBox="1"/>
          <p:nvPr>
            <p:ph type="title"/>
          </p:nvPr>
        </p:nvSpPr>
        <p:spPr>
          <a:xfrm>
            <a:off x="5000625" y="1080550"/>
            <a:ext cx="3831600" cy="1737300"/>
          </a:xfrm>
          <a:prstGeom prst="rect">
            <a:avLst/>
          </a:prstGeom>
        </p:spPr>
        <p:txBody>
          <a:bodyPr anchorCtr="0" anchor="t" bIns="91425" lIns="91425" spcFirstLastPara="1" rIns="91425" wrap="square" tIns="91425">
            <a:normAutofit/>
          </a:bodyPr>
          <a:lstStyle>
            <a:lvl1pPr lvl="0" algn="r">
              <a:spcBef>
                <a:spcPts val="0"/>
              </a:spcBef>
              <a:spcAft>
                <a:spcPts val="0"/>
              </a:spcAft>
              <a:buClr>
                <a:srgbClr val="161625"/>
              </a:buClr>
              <a:buSzPts val="3200"/>
              <a:buNone/>
              <a:defRPr b="1" sz="3200">
                <a:solidFill>
                  <a:srgbClr val="161625"/>
                </a:solidFill>
              </a:defRPr>
            </a:lvl1pPr>
            <a:lvl2pPr lvl="1" algn="r">
              <a:spcBef>
                <a:spcPts val="0"/>
              </a:spcBef>
              <a:spcAft>
                <a:spcPts val="0"/>
              </a:spcAft>
              <a:buClr>
                <a:srgbClr val="161625"/>
              </a:buClr>
              <a:buSzPts val="3200"/>
              <a:buNone/>
              <a:defRPr b="1" sz="3200">
                <a:solidFill>
                  <a:srgbClr val="161625"/>
                </a:solidFill>
              </a:defRPr>
            </a:lvl2pPr>
            <a:lvl3pPr lvl="2" algn="r">
              <a:spcBef>
                <a:spcPts val="0"/>
              </a:spcBef>
              <a:spcAft>
                <a:spcPts val="0"/>
              </a:spcAft>
              <a:buClr>
                <a:srgbClr val="161625"/>
              </a:buClr>
              <a:buSzPts val="3200"/>
              <a:buNone/>
              <a:defRPr b="1" sz="3200">
                <a:solidFill>
                  <a:srgbClr val="161625"/>
                </a:solidFill>
              </a:defRPr>
            </a:lvl3pPr>
            <a:lvl4pPr lvl="3" algn="r">
              <a:spcBef>
                <a:spcPts val="0"/>
              </a:spcBef>
              <a:spcAft>
                <a:spcPts val="0"/>
              </a:spcAft>
              <a:buClr>
                <a:srgbClr val="161625"/>
              </a:buClr>
              <a:buSzPts val="3200"/>
              <a:buNone/>
              <a:defRPr b="1" sz="3200">
                <a:solidFill>
                  <a:srgbClr val="161625"/>
                </a:solidFill>
              </a:defRPr>
            </a:lvl4pPr>
            <a:lvl5pPr lvl="4" algn="r">
              <a:spcBef>
                <a:spcPts val="0"/>
              </a:spcBef>
              <a:spcAft>
                <a:spcPts val="0"/>
              </a:spcAft>
              <a:buClr>
                <a:srgbClr val="161625"/>
              </a:buClr>
              <a:buSzPts val="3200"/>
              <a:buNone/>
              <a:defRPr b="1" sz="3200">
                <a:solidFill>
                  <a:srgbClr val="161625"/>
                </a:solidFill>
              </a:defRPr>
            </a:lvl5pPr>
            <a:lvl6pPr lvl="5" algn="r">
              <a:spcBef>
                <a:spcPts val="0"/>
              </a:spcBef>
              <a:spcAft>
                <a:spcPts val="0"/>
              </a:spcAft>
              <a:buClr>
                <a:srgbClr val="161625"/>
              </a:buClr>
              <a:buSzPts val="3200"/>
              <a:buNone/>
              <a:defRPr b="1" sz="3200">
                <a:solidFill>
                  <a:srgbClr val="161625"/>
                </a:solidFill>
              </a:defRPr>
            </a:lvl6pPr>
            <a:lvl7pPr lvl="6" algn="r">
              <a:spcBef>
                <a:spcPts val="0"/>
              </a:spcBef>
              <a:spcAft>
                <a:spcPts val="0"/>
              </a:spcAft>
              <a:buClr>
                <a:srgbClr val="161625"/>
              </a:buClr>
              <a:buSzPts val="3200"/>
              <a:buNone/>
              <a:defRPr b="1" sz="3200">
                <a:solidFill>
                  <a:srgbClr val="161625"/>
                </a:solidFill>
              </a:defRPr>
            </a:lvl7pPr>
            <a:lvl8pPr lvl="7" algn="r">
              <a:spcBef>
                <a:spcPts val="0"/>
              </a:spcBef>
              <a:spcAft>
                <a:spcPts val="0"/>
              </a:spcAft>
              <a:buClr>
                <a:srgbClr val="161625"/>
              </a:buClr>
              <a:buSzPts val="3200"/>
              <a:buNone/>
              <a:defRPr b="1" sz="3200">
                <a:solidFill>
                  <a:srgbClr val="161625"/>
                </a:solidFill>
              </a:defRPr>
            </a:lvl8pPr>
            <a:lvl9pPr lvl="8" algn="r">
              <a:spcBef>
                <a:spcPts val="0"/>
              </a:spcBef>
              <a:spcAft>
                <a:spcPts val="0"/>
              </a:spcAft>
              <a:buClr>
                <a:srgbClr val="161625"/>
              </a:buClr>
              <a:buSzPts val="3200"/>
              <a:buNone/>
              <a:defRPr b="1" sz="3200">
                <a:solidFill>
                  <a:srgbClr val="161625"/>
                </a:solidFill>
              </a:defRPr>
            </a:lvl9pPr>
          </a:lstStyle>
          <a:p/>
        </p:txBody>
      </p:sp>
      <p:sp>
        <p:nvSpPr>
          <p:cNvPr id="34" name="Google Shape;34;p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pic>
        <p:nvPicPr>
          <p:cNvPr id="35" name="Google Shape;35;p7"/>
          <p:cNvPicPr preferRelativeResize="0"/>
          <p:nvPr/>
        </p:nvPicPr>
        <p:blipFill>
          <a:blip r:embed="rId3">
            <a:alphaModFix/>
          </a:blip>
          <a:stretch>
            <a:fillRect/>
          </a:stretch>
        </p:blipFill>
        <p:spPr>
          <a:xfrm>
            <a:off x="7560050" y="263475"/>
            <a:ext cx="1340680" cy="269475"/>
          </a:xfrm>
          <a:prstGeom prst="rect">
            <a:avLst/>
          </a:prstGeom>
          <a:noFill/>
          <a:ln>
            <a:noFill/>
          </a:ln>
        </p:spPr>
      </p:pic>
      <p:cxnSp>
        <p:nvCxnSpPr>
          <p:cNvPr id="36" name="Google Shape;36;p7"/>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
        <p:nvSpPr>
          <p:cNvPr id="37" name="Google Shape;37;p7"/>
          <p:cNvSpPr txBox="1"/>
          <p:nvPr>
            <p:ph idx="1" type="body"/>
          </p:nvPr>
        </p:nvSpPr>
        <p:spPr>
          <a:xfrm>
            <a:off x="691850" y="863538"/>
            <a:ext cx="4222500" cy="3416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Clr>
                <a:srgbClr val="1D1D30"/>
              </a:buClr>
              <a:buSzPts val="1600"/>
              <a:buChar char="●"/>
              <a:defRPr sz="1600">
                <a:solidFill>
                  <a:srgbClr val="1D1D30"/>
                </a:solidFill>
              </a:defRPr>
            </a:lvl1pPr>
            <a:lvl2pPr indent="-317500" lvl="1" marL="914400">
              <a:spcBef>
                <a:spcPts val="0"/>
              </a:spcBef>
              <a:spcAft>
                <a:spcPts val="0"/>
              </a:spcAft>
              <a:buClr>
                <a:srgbClr val="1D1D30"/>
              </a:buClr>
              <a:buSzPts val="1400"/>
              <a:buChar char="○"/>
              <a:defRPr sz="1400">
                <a:solidFill>
                  <a:srgbClr val="1D1D30"/>
                </a:solidFill>
              </a:defRPr>
            </a:lvl2pPr>
            <a:lvl3pPr indent="-304800" lvl="2" marL="1371600">
              <a:spcBef>
                <a:spcPts val="0"/>
              </a:spcBef>
              <a:spcAft>
                <a:spcPts val="0"/>
              </a:spcAft>
              <a:buClr>
                <a:srgbClr val="1D1D30"/>
              </a:buClr>
              <a:buSzPts val="1200"/>
              <a:buChar char="■"/>
              <a:defRPr sz="1200">
                <a:solidFill>
                  <a:srgbClr val="1D1D30"/>
                </a:solidFill>
              </a:defRPr>
            </a:lvl3pPr>
            <a:lvl4pPr indent="-298450" lvl="3" marL="1828800">
              <a:spcBef>
                <a:spcPts val="0"/>
              </a:spcBef>
              <a:spcAft>
                <a:spcPts val="0"/>
              </a:spcAft>
              <a:buClr>
                <a:srgbClr val="1D1D30"/>
              </a:buClr>
              <a:buSzPts val="1100"/>
              <a:buChar char="●"/>
              <a:defRPr sz="1100">
                <a:solidFill>
                  <a:srgbClr val="1D1D30"/>
                </a:solidFill>
              </a:defRPr>
            </a:lvl4pPr>
            <a:lvl5pPr indent="-285750" lvl="4" marL="2286000">
              <a:spcBef>
                <a:spcPts val="0"/>
              </a:spcBef>
              <a:spcAft>
                <a:spcPts val="0"/>
              </a:spcAft>
              <a:buClr>
                <a:srgbClr val="1D1D30"/>
              </a:buClr>
              <a:buSzPts val="900"/>
              <a:buChar char="○"/>
              <a:defRPr sz="900">
                <a:solidFill>
                  <a:srgbClr val="1D1D30"/>
                </a:solidFill>
              </a:defRPr>
            </a:lvl5pPr>
            <a:lvl6pPr indent="-279400" lvl="5" marL="2743200">
              <a:spcBef>
                <a:spcPts val="0"/>
              </a:spcBef>
              <a:spcAft>
                <a:spcPts val="0"/>
              </a:spcAft>
              <a:buClr>
                <a:srgbClr val="1D1D30"/>
              </a:buClr>
              <a:buSzPts val="800"/>
              <a:buChar char="■"/>
              <a:defRPr sz="800">
                <a:solidFill>
                  <a:srgbClr val="1D1D30"/>
                </a:solidFill>
              </a:defRPr>
            </a:lvl6pPr>
            <a:lvl7pPr indent="-273050" lvl="6" marL="3200400">
              <a:spcBef>
                <a:spcPts val="0"/>
              </a:spcBef>
              <a:spcAft>
                <a:spcPts val="0"/>
              </a:spcAft>
              <a:buClr>
                <a:srgbClr val="1D1D30"/>
              </a:buClr>
              <a:buSzPts val="700"/>
              <a:buChar char="●"/>
              <a:defRPr sz="700">
                <a:solidFill>
                  <a:srgbClr val="1D1D30"/>
                </a:solidFill>
              </a:defRPr>
            </a:lvl7pPr>
            <a:lvl8pPr indent="-266700" lvl="7" marL="3657600">
              <a:spcBef>
                <a:spcPts val="0"/>
              </a:spcBef>
              <a:spcAft>
                <a:spcPts val="0"/>
              </a:spcAft>
              <a:buClr>
                <a:srgbClr val="1D1D30"/>
              </a:buClr>
              <a:buSzPts val="600"/>
              <a:buChar char="○"/>
              <a:defRPr sz="600">
                <a:solidFill>
                  <a:srgbClr val="1D1D30"/>
                </a:solidFill>
              </a:defRPr>
            </a:lvl8pPr>
            <a:lvl9pPr indent="-260350" lvl="8" marL="4114800">
              <a:spcBef>
                <a:spcPts val="0"/>
              </a:spcBef>
              <a:spcAft>
                <a:spcPts val="0"/>
              </a:spcAft>
              <a:buClr>
                <a:srgbClr val="1D1D30"/>
              </a:buClr>
              <a:buSzPts val="500"/>
              <a:buChar char="■"/>
              <a:defRPr sz="500">
                <a:solidFill>
                  <a:srgbClr val="1D1D3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uerpo V2">
  <p:cSld name="TITLE_AND_BODY_1">
    <p:bg>
      <p:bgPr>
        <a:solidFill>
          <a:srgbClr val="1D1D30"/>
        </a:solidFill>
      </p:bgPr>
    </p:bg>
    <p:spTree>
      <p:nvGrpSpPr>
        <p:cNvPr id="38" name="Shape 38"/>
        <p:cNvGrpSpPr/>
        <p:nvPr/>
      </p:nvGrpSpPr>
      <p:grpSpPr>
        <a:xfrm>
          <a:off x="0" y="0"/>
          <a:ext cx="0" cy="0"/>
          <a:chOff x="0" y="0"/>
          <a:chExt cx="0" cy="0"/>
        </a:xfrm>
      </p:grpSpPr>
      <p:pic>
        <p:nvPicPr>
          <p:cNvPr id="39" name="Google Shape;39;p8"/>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40" name="Google Shape;40;p8"/>
          <p:cNvSpPr txBox="1"/>
          <p:nvPr>
            <p:ph type="title"/>
          </p:nvPr>
        </p:nvSpPr>
        <p:spPr>
          <a:xfrm>
            <a:off x="530050" y="1070075"/>
            <a:ext cx="3435000" cy="1599000"/>
          </a:xfrm>
          <a:prstGeom prst="rect">
            <a:avLst/>
          </a:prstGeom>
        </p:spPr>
        <p:txBody>
          <a:bodyPr anchorCtr="0" anchor="t" bIns="91425" lIns="91425" spcFirstLastPara="1" rIns="91425" wrap="square" tIns="91425">
            <a:normAutofit/>
          </a:bodyPr>
          <a:lstStyle>
            <a:lvl1pPr lvl="0">
              <a:spcBef>
                <a:spcPts val="0"/>
              </a:spcBef>
              <a:spcAft>
                <a:spcPts val="0"/>
              </a:spcAft>
              <a:buClr>
                <a:srgbClr val="161625"/>
              </a:buClr>
              <a:buSzPts val="3200"/>
              <a:buNone/>
              <a:defRPr b="1" sz="3200">
                <a:solidFill>
                  <a:srgbClr val="161625"/>
                </a:solidFill>
              </a:defRPr>
            </a:lvl1pPr>
            <a:lvl2pPr lvl="1" algn="r">
              <a:spcBef>
                <a:spcPts val="0"/>
              </a:spcBef>
              <a:spcAft>
                <a:spcPts val="0"/>
              </a:spcAft>
              <a:buClr>
                <a:srgbClr val="161625"/>
              </a:buClr>
              <a:buSzPts val="3200"/>
              <a:buNone/>
              <a:defRPr b="1" sz="3200">
                <a:solidFill>
                  <a:srgbClr val="161625"/>
                </a:solidFill>
              </a:defRPr>
            </a:lvl2pPr>
            <a:lvl3pPr lvl="2" algn="r">
              <a:spcBef>
                <a:spcPts val="0"/>
              </a:spcBef>
              <a:spcAft>
                <a:spcPts val="0"/>
              </a:spcAft>
              <a:buClr>
                <a:srgbClr val="161625"/>
              </a:buClr>
              <a:buSzPts val="3200"/>
              <a:buNone/>
              <a:defRPr b="1" sz="3200">
                <a:solidFill>
                  <a:srgbClr val="161625"/>
                </a:solidFill>
              </a:defRPr>
            </a:lvl3pPr>
            <a:lvl4pPr lvl="3" algn="r">
              <a:spcBef>
                <a:spcPts val="0"/>
              </a:spcBef>
              <a:spcAft>
                <a:spcPts val="0"/>
              </a:spcAft>
              <a:buClr>
                <a:srgbClr val="161625"/>
              </a:buClr>
              <a:buSzPts val="3200"/>
              <a:buNone/>
              <a:defRPr b="1" sz="3200">
                <a:solidFill>
                  <a:srgbClr val="161625"/>
                </a:solidFill>
              </a:defRPr>
            </a:lvl4pPr>
            <a:lvl5pPr lvl="4" algn="r">
              <a:spcBef>
                <a:spcPts val="0"/>
              </a:spcBef>
              <a:spcAft>
                <a:spcPts val="0"/>
              </a:spcAft>
              <a:buClr>
                <a:srgbClr val="161625"/>
              </a:buClr>
              <a:buSzPts val="3200"/>
              <a:buNone/>
              <a:defRPr b="1" sz="3200">
                <a:solidFill>
                  <a:srgbClr val="161625"/>
                </a:solidFill>
              </a:defRPr>
            </a:lvl5pPr>
            <a:lvl6pPr lvl="5" algn="r">
              <a:spcBef>
                <a:spcPts val="0"/>
              </a:spcBef>
              <a:spcAft>
                <a:spcPts val="0"/>
              </a:spcAft>
              <a:buClr>
                <a:srgbClr val="161625"/>
              </a:buClr>
              <a:buSzPts val="3200"/>
              <a:buNone/>
              <a:defRPr b="1" sz="3200">
                <a:solidFill>
                  <a:srgbClr val="161625"/>
                </a:solidFill>
              </a:defRPr>
            </a:lvl6pPr>
            <a:lvl7pPr lvl="6" algn="r">
              <a:spcBef>
                <a:spcPts val="0"/>
              </a:spcBef>
              <a:spcAft>
                <a:spcPts val="0"/>
              </a:spcAft>
              <a:buClr>
                <a:srgbClr val="161625"/>
              </a:buClr>
              <a:buSzPts val="3200"/>
              <a:buNone/>
              <a:defRPr b="1" sz="3200">
                <a:solidFill>
                  <a:srgbClr val="161625"/>
                </a:solidFill>
              </a:defRPr>
            </a:lvl7pPr>
            <a:lvl8pPr lvl="7" algn="r">
              <a:spcBef>
                <a:spcPts val="0"/>
              </a:spcBef>
              <a:spcAft>
                <a:spcPts val="0"/>
              </a:spcAft>
              <a:buClr>
                <a:srgbClr val="161625"/>
              </a:buClr>
              <a:buSzPts val="3200"/>
              <a:buNone/>
              <a:defRPr b="1" sz="3200">
                <a:solidFill>
                  <a:srgbClr val="161625"/>
                </a:solidFill>
              </a:defRPr>
            </a:lvl8pPr>
            <a:lvl9pPr lvl="8" algn="r">
              <a:spcBef>
                <a:spcPts val="0"/>
              </a:spcBef>
              <a:spcAft>
                <a:spcPts val="0"/>
              </a:spcAft>
              <a:buClr>
                <a:srgbClr val="161625"/>
              </a:buClr>
              <a:buSzPts val="3200"/>
              <a:buNone/>
              <a:defRPr b="1" sz="3200">
                <a:solidFill>
                  <a:srgbClr val="161625"/>
                </a:solidFill>
              </a:defRPr>
            </a:lvl9pPr>
          </a:lstStyle>
          <a:p/>
        </p:txBody>
      </p:sp>
      <p:pic>
        <p:nvPicPr>
          <p:cNvPr id="41" name="Google Shape;41;p8"/>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42" name="Google Shape;42;p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43" name="Google Shape;43;p8"/>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
        <p:nvSpPr>
          <p:cNvPr id="44" name="Google Shape;44;p8"/>
          <p:cNvSpPr txBox="1"/>
          <p:nvPr>
            <p:ph idx="1" type="body"/>
          </p:nvPr>
        </p:nvSpPr>
        <p:spPr>
          <a:xfrm>
            <a:off x="4372875" y="889888"/>
            <a:ext cx="4222500" cy="3416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Clr>
                <a:srgbClr val="1D1D30"/>
              </a:buClr>
              <a:buSzPts val="1600"/>
              <a:buChar char="●"/>
              <a:defRPr sz="1600">
                <a:solidFill>
                  <a:srgbClr val="1D1D30"/>
                </a:solidFill>
              </a:defRPr>
            </a:lvl1pPr>
            <a:lvl2pPr indent="-317500" lvl="1" marL="914400">
              <a:spcBef>
                <a:spcPts val="0"/>
              </a:spcBef>
              <a:spcAft>
                <a:spcPts val="0"/>
              </a:spcAft>
              <a:buClr>
                <a:srgbClr val="1D1D30"/>
              </a:buClr>
              <a:buSzPts val="1400"/>
              <a:buChar char="○"/>
              <a:defRPr sz="1400">
                <a:solidFill>
                  <a:srgbClr val="1D1D30"/>
                </a:solidFill>
              </a:defRPr>
            </a:lvl2pPr>
            <a:lvl3pPr indent="-304800" lvl="2" marL="1371600">
              <a:spcBef>
                <a:spcPts val="0"/>
              </a:spcBef>
              <a:spcAft>
                <a:spcPts val="0"/>
              </a:spcAft>
              <a:buClr>
                <a:srgbClr val="1D1D30"/>
              </a:buClr>
              <a:buSzPts val="1200"/>
              <a:buChar char="■"/>
              <a:defRPr sz="1200">
                <a:solidFill>
                  <a:srgbClr val="1D1D30"/>
                </a:solidFill>
              </a:defRPr>
            </a:lvl3pPr>
            <a:lvl4pPr indent="-298450" lvl="3" marL="1828800">
              <a:spcBef>
                <a:spcPts val="0"/>
              </a:spcBef>
              <a:spcAft>
                <a:spcPts val="0"/>
              </a:spcAft>
              <a:buClr>
                <a:srgbClr val="1D1D30"/>
              </a:buClr>
              <a:buSzPts val="1100"/>
              <a:buChar char="●"/>
              <a:defRPr sz="1100">
                <a:solidFill>
                  <a:srgbClr val="1D1D30"/>
                </a:solidFill>
              </a:defRPr>
            </a:lvl4pPr>
            <a:lvl5pPr indent="-285750" lvl="4" marL="2286000">
              <a:spcBef>
                <a:spcPts val="0"/>
              </a:spcBef>
              <a:spcAft>
                <a:spcPts val="0"/>
              </a:spcAft>
              <a:buClr>
                <a:srgbClr val="1D1D30"/>
              </a:buClr>
              <a:buSzPts val="900"/>
              <a:buChar char="○"/>
              <a:defRPr sz="900">
                <a:solidFill>
                  <a:srgbClr val="1D1D30"/>
                </a:solidFill>
              </a:defRPr>
            </a:lvl5pPr>
            <a:lvl6pPr indent="-279400" lvl="5" marL="2743200">
              <a:spcBef>
                <a:spcPts val="0"/>
              </a:spcBef>
              <a:spcAft>
                <a:spcPts val="0"/>
              </a:spcAft>
              <a:buClr>
                <a:srgbClr val="1D1D30"/>
              </a:buClr>
              <a:buSzPts val="800"/>
              <a:buChar char="■"/>
              <a:defRPr sz="800">
                <a:solidFill>
                  <a:srgbClr val="1D1D30"/>
                </a:solidFill>
              </a:defRPr>
            </a:lvl6pPr>
            <a:lvl7pPr indent="-273050" lvl="6" marL="3200400">
              <a:spcBef>
                <a:spcPts val="0"/>
              </a:spcBef>
              <a:spcAft>
                <a:spcPts val="0"/>
              </a:spcAft>
              <a:buClr>
                <a:srgbClr val="1D1D30"/>
              </a:buClr>
              <a:buSzPts val="700"/>
              <a:buChar char="●"/>
              <a:defRPr sz="700">
                <a:solidFill>
                  <a:srgbClr val="1D1D30"/>
                </a:solidFill>
              </a:defRPr>
            </a:lvl7pPr>
            <a:lvl8pPr indent="-266700" lvl="7" marL="3657600">
              <a:spcBef>
                <a:spcPts val="0"/>
              </a:spcBef>
              <a:spcAft>
                <a:spcPts val="0"/>
              </a:spcAft>
              <a:buClr>
                <a:srgbClr val="1D1D30"/>
              </a:buClr>
              <a:buSzPts val="600"/>
              <a:buChar char="○"/>
              <a:defRPr sz="600">
                <a:solidFill>
                  <a:srgbClr val="1D1D30"/>
                </a:solidFill>
              </a:defRPr>
            </a:lvl8pPr>
            <a:lvl9pPr indent="-260350" lvl="8" marL="4114800">
              <a:spcBef>
                <a:spcPts val="0"/>
              </a:spcBef>
              <a:spcAft>
                <a:spcPts val="0"/>
              </a:spcAft>
              <a:buClr>
                <a:srgbClr val="1D1D30"/>
              </a:buClr>
              <a:buSzPts val="500"/>
              <a:buChar char="■"/>
              <a:defRPr sz="500">
                <a:solidFill>
                  <a:srgbClr val="1D1D3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1D1D30"/>
        </a:solidFill>
      </p:bgPr>
    </p:bg>
    <p:spTree>
      <p:nvGrpSpPr>
        <p:cNvPr id="45"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47" name="Google Shape;47;p9"/>
          <p:cNvSpPr txBox="1"/>
          <p:nvPr>
            <p:ph type="title"/>
          </p:nvPr>
        </p:nvSpPr>
        <p:spPr>
          <a:xfrm>
            <a:off x="311700" y="445025"/>
            <a:ext cx="4440300" cy="1698600"/>
          </a:xfrm>
          <a:prstGeom prst="rect">
            <a:avLst/>
          </a:prstGeom>
        </p:spPr>
        <p:txBody>
          <a:bodyPr anchorCtr="0" anchor="t" bIns="91425" lIns="91425" spcFirstLastPara="1" rIns="91425" wrap="square" tIns="91425">
            <a:normAutofit/>
          </a:bodyPr>
          <a:lstStyle>
            <a:lvl1pPr lvl="0">
              <a:spcBef>
                <a:spcPts val="0"/>
              </a:spcBef>
              <a:spcAft>
                <a:spcPts val="0"/>
              </a:spcAft>
              <a:buClr>
                <a:srgbClr val="161625"/>
              </a:buClr>
              <a:buSzPts val="3200"/>
              <a:buNone/>
              <a:defRPr b="1" sz="3200">
                <a:solidFill>
                  <a:srgbClr val="161625"/>
                </a:solidFill>
              </a:defRPr>
            </a:lvl1pPr>
            <a:lvl2pPr lvl="1">
              <a:spcBef>
                <a:spcPts val="0"/>
              </a:spcBef>
              <a:spcAft>
                <a:spcPts val="0"/>
              </a:spcAft>
              <a:buClr>
                <a:srgbClr val="161625"/>
              </a:buClr>
              <a:buSzPts val="3200"/>
              <a:buNone/>
              <a:defRPr b="1" sz="3200">
                <a:solidFill>
                  <a:srgbClr val="161625"/>
                </a:solidFill>
              </a:defRPr>
            </a:lvl2pPr>
            <a:lvl3pPr lvl="2">
              <a:spcBef>
                <a:spcPts val="0"/>
              </a:spcBef>
              <a:spcAft>
                <a:spcPts val="0"/>
              </a:spcAft>
              <a:buClr>
                <a:srgbClr val="161625"/>
              </a:buClr>
              <a:buSzPts val="3200"/>
              <a:buNone/>
              <a:defRPr b="1" sz="3200">
                <a:solidFill>
                  <a:srgbClr val="161625"/>
                </a:solidFill>
              </a:defRPr>
            </a:lvl3pPr>
            <a:lvl4pPr lvl="3">
              <a:spcBef>
                <a:spcPts val="0"/>
              </a:spcBef>
              <a:spcAft>
                <a:spcPts val="0"/>
              </a:spcAft>
              <a:buClr>
                <a:srgbClr val="161625"/>
              </a:buClr>
              <a:buSzPts val="3200"/>
              <a:buNone/>
              <a:defRPr b="1" sz="3200">
                <a:solidFill>
                  <a:srgbClr val="161625"/>
                </a:solidFill>
              </a:defRPr>
            </a:lvl4pPr>
            <a:lvl5pPr lvl="4">
              <a:spcBef>
                <a:spcPts val="0"/>
              </a:spcBef>
              <a:spcAft>
                <a:spcPts val="0"/>
              </a:spcAft>
              <a:buClr>
                <a:srgbClr val="161625"/>
              </a:buClr>
              <a:buSzPts val="3200"/>
              <a:buNone/>
              <a:defRPr b="1" sz="3200">
                <a:solidFill>
                  <a:srgbClr val="161625"/>
                </a:solidFill>
              </a:defRPr>
            </a:lvl5pPr>
            <a:lvl6pPr lvl="5">
              <a:spcBef>
                <a:spcPts val="0"/>
              </a:spcBef>
              <a:spcAft>
                <a:spcPts val="0"/>
              </a:spcAft>
              <a:buClr>
                <a:srgbClr val="161625"/>
              </a:buClr>
              <a:buSzPts val="3200"/>
              <a:buNone/>
              <a:defRPr b="1" sz="3200">
                <a:solidFill>
                  <a:srgbClr val="161625"/>
                </a:solidFill>
              </a:defRPr>
            </a:lvl6pPr>
            <a:lvl7pPr lvl="6">
              <a:spcBef>
                <a:spcPts val="0"/>
              </a:spcBef>
              <a:spcAft>
                <a:spcPts val="0"/>
              </a:spcAft>
              <a:buClr>
                <a:srgbClr val="161625"/>
              </a:buClr>
              <a:buSzPts val="3200"/>
              <a:buNone/>
              <a:defRPr b="1" sz="3200">
                <a:solidFill>
                  <a:srgbClr val="161625"/>
                </a:solidFill>
              </a:defRPr>
            </a:lvl7pPr>
            <a:lvl8pPr lvl="7">
              <a:spcBef>
                <a:spcPts val="0"/>
              </a:spcBef>
              <a:spcAft>
                <a:spcPts val="0"/>
              </a:spcAft>
              <a:buClr>
                <a:srgbClr val="161625"/>
              </a:buClr>
              <a:buSzPts val="3200"/>
              <a:buNone/>
              <a:defRPr b="1" sz="3200">
                <a:solidFill>
                  <a:srgbClr val="161625"/>
                </a:solidFill>
              </a:defRPr>
            </a:lvl8pPr>
            <a:lvl9pPr lvl="8">
              <a:spcBef>
                <a:spcPts val="0"/>
              </a:spcBef>
              <a:spcAft>
                <a:spcPts val="0"/>
              </a:spcAft>
              <a:buClr>
                <a:srgbClr val="161625"/>
              </a:buClr>
              <a:buSzPts val="3200"/>
              <a:buNone/>
              <a:defRPr b="1" sz="3200">
                <a:solidFill>
                  <a:srgbClr val="161625"/>
                </a:solidFill>
              </a:defRPr>
            </a:lvl9pPr>
          </a:lstStyle>
          <a:p/>
        </p:txBody>
      </p:sp>
      <p:pic>
        <p:nvPicPr>
          <p:cNvPr id="48" name="Google Shape;48;p9"/>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49" name="Google Shape;49;p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50" name="Google Shape;50;p9"/>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1D1D30"/>
        </a:solidFill>
      </p:bgPr>
    </p:bg>
    <p:spTree>
      <p:nvGrpSpPr>
        <p:cNvPr id="51" name="Shape 51"/>
        <p:cNvGrpSpPr/>
        <p:nvPr/>
      </p:nvGrpSpPr>
      <p:grpSpPr>
        <a:xfrm>
          <a:off x="0" y="0"/>
          <a:ext cx="0" cy="0"/>
          <a:chOff x="0" y="0"/>
          <a:chExt cx="0" cy="0"/>
        </a:xfrm>
      </p:grpSpPr>
      <p:pic>
        <p:nvPicPr>
          <p:cNvPr id="52" name="Google Shape;52;p10"/>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53" name="Google Shape;53;p10"/>
          <p:cNvSpPr txBox="1"/>
          <p:nvPr>
            <p:ph type="title"/>
          </p:nvPr>
        </p:nvSpPr>
        <p:spPr>
          <a:xfrm>
            <a:off x="311700" y="555600"/>
            <a:ext cx="4876800" cy="755700"/>
          </a:xfrm>
          <a:prstGeom prst="rect">
            <a:avLst/>
          </a:prstGeom>
        </p:spPr>
        <p:txBody>
          <a:bodyPr anchorCtr="0" anchor="b" bIns="91425" lIns="91425" spcFirstLastPara="1" rIns="91425" wrap="square" tIns="91425">
            <a:normAutofit/>
          </a:bodyPr>
          <a:lstStyle>
            <a:lvl1pPr lvl="0">
              <a:spcBef>
                <a:spcPts val="0"/>
              </a:spcBef>
              <a:spcAft>
                <a:spcPts val="0"/>
              </a:spcAft>
              <a:buClr>
                <a:srgbClr val="161625"/>
              </a:buClr>
              <a:buSzPts val="2800"/>
              <a:buNone/>
              <a:defRPr b="1">
                <a:solidFill>
                  <a:srgbClr val="161625"/>
                </a:solidFill>
              </a:defRPr>
            </a:lvl1pPr>
            <a:lvl2pPr lvl="1">
              <a:spcBef>
                <a:spcPts val="0"/>
              </a:spcBef>
              <a:spcAft>
                <a:spcPts val="0"/>
              </a:spcAft>
              <a:buClr>
                <a:srgbClr val="161625"/>
              </a:buClr>
              <a:buSzPts val="2800"/>
              <a:buNone/>
              <a:defRPr b="1">
                <a:solidFill>
                  <a:srgbClr val="161625"/>
                </a:solidFill>
              </a:defRPr>
            </a:lvl2pPr>
            <a:lvl3pPr lvl="2">
              <a:spcBef>
                <a:spcPts val="0"/>
              </a:spcBef>
              <a:spcAft>
                <a:spcPts val="0"/>
              </a:spcAft>
              <a:buClr>
                <a:srgbClr val="161625"/>
              </a:buClr>
              <a:buSzPts val="2800"/>
              <a:buNone/>
              <a:defRPr b="1">
                <a:solidFill>
                  <a:srgbClr val="161625"/>
                </a:solidFill>
              </a:defRPr>
            </a:lvl3pPr>
            <a:lvl4pPr lvl="3">
              <a:spcBef>
                <a:spcPts val="0"/>
              </a:spcBef>
              <a:spcAft>
                <a:spcPts val="0"/>
              </a:spcAft>
              <a:buClr>
                <a:srgbClr val="161625"/>
              </a:buClr>
              <a:buSzPts val="2800"/>
              <a:buNone/>
              <a:defRPr b="1">
                <a:solidFill>
                  <a:srgbClr val="161625"/>
                </a:solidFill>
              </a:defRPr>
            </a:lvl4pPr>
            <a:lvl5pPr lvl="4">
              <a:spcBef>
                <a:spcPts val="0"/>
              </a:spcBef>
              <a:spcAft>
                <a:spcPts val="0"/>
              </a:spcAft>
              <a:buClr>
                <a:srgbClr val="161625"/>
              </a:buClr>
              <a:buSzPts val="2800"/>
              <a:buNone/>
              <a:defRPr b="1">
                <a:solidFill>
                  <a:srgbClr val="161625"/>
                </a:solidFill>
              </a:defRPr>
            </a:lvl5pPr>
            <a:lvl6pPr lvl="5">
              <a:spcBef>
                <a:spcPts val="0"/>
              </a:spcBef>
              <a:spcAft>
                <a:spcPts val="0"/>
              </a:spcAft>
              <a:buClr>
                <a:srgbClr val="161625"/>
              </a:buClr>
              <a:buSzPts val="2800"/>
              <a:buNone/>
              <a:defRPr b="1">
                <a:solidFill>
                  <a:srgbClr val="161625"/>
                </a:solidFill>
              </a:defRPr>
            </a:lvl6pPr>
            <a:lvl7pPr lvl="6">
              <a:spcBef>
                <a:spcPts val="0"/>
              </a:spcBef>
              <a:spcAft>
                <a:spcPts val="0"/>
              </a:spcAft>
              <a:buClr>
                <a:srgbClr val="161625"/>
              </a:buClr>
              <a:buSzPts val="2800"/>
              <a:buNone/>
              <a:defRPr b="1">
                <a:solidFill>
                  <a:srgbClr val="161625"/>
                </a:solidFill>
              </a:defRPr>
            </a:lvl7pPr>
            <a:lvl8pPr lvl="7">
              <a:spcBef>
                <a:spcPts val="0"/>
              </a:spcBef>
              <a:spcAft>
                <a:spcPts val="0"/>
              </a:spcAft>
              <a:buClr>
                <a:srgbClr val="161625"/>
              </a:buClr>
              <a:buSzPts val="2800"/>
              <a:buNone/>
              <a:defRPr b="1">
                <a:solidFill>
                  <a:srgbClr val="161625"/>
                </a:solidFill>
              </a:defRPr>
            </a:lvl8pPr>
            <a:lvl9pPr lvl="8">
              <a:spcBef>
                <a:spcPts val="0"/>
              </a:spcBef>
              <a:spcAft>
                <a:spcPts val="0"/>
              </a:spcAft>
              <a:buClr>
                <a:srgbClr val="161625"/>
              </a:buClr>
              <a:buSzPts val="2800"/>
              <a:buNone/>
              <a:defRPr b="1">
                <a:solidFill>
                  <a:srgbClr val="161625"/>
                </a:solidFill>
              </a:defRPr>
            </a:lvl9pPr>
          </a:lstStyle>
          <a:p/>
        </p:txBody>
      </p:sp>
      <p:sp>
        <p:nvSpPr>
          <p:cNvPr id="54" name="Google Shape;54;p10"/>
          <p:cNvSpPr txBox="1"/>
          <p:nvPr>
            <p:ph idx="1" type="body"/>
          </p:nvPr>
        </p:nvSpPr>
        <p:spPr>
          <a:xfrm>
            <a:off x="4417075" y="1311300"/>
            <a:ext cx="4222500" cy="3416400"/>
          </a:xfrm>
          <a:prstGeom prst="rect">
            <a:avLst/>
          </a:prstGeom>
          <a:noFill/>
          <a:ln>
            <a:noFill/>
          </a:ln>
        </p:spPr>
        <p:txBody>
          <a:bodyPr anchorCtr="0" anchor="ctr" bIns="91425" lIns="91425" spcFirstLastPara="1" rIns="91425" wrap="square" tIns="91425">
            <a:noAutofit/>
          </a:bodyPr>
          <a:lstStyle>
            <a:lvl1pPr indent="-368300" lvl="0" marL="457200">
              <a:spcBef>
                <a:spcPts val="0"/>
              </a:spcBef>
              <a:spcAft>
                <a:spcPts val="0"/>
              </a:spcAft>
              <a:buClr>
                <a:srgbClr val="161625"/>
              </a:buClr>
              <a:buSzPts val="2200"/>
              <a:buChar char="●"/>
              <a:defRPr b="1" sz="2200">
                <a:solidFill>
                  <a:srgbClr val="161625"/>
                </a:solidFill>
              </a:defRPr>
            </a:lvl1pPr>
            <a:lvl2pPr indent="-330200" lvl="1" marL="914400">
              <a:spcBef>
                <a:spcPts val="0"/>
              </a:spcBef>
              <a:spcAft>
                <a:spcPts val="0"/>
              </a:spcAft>
              <a:buClr>
                <a:srgbClr val="161625"/>
              </a:buClr>
              <a:buSzPts val="1600"/>
              <a:buChar char="○"/>
              <a:defRPr sz="1600">
                <a:solidFill>
                  <a:srgbClr val="161625"/>
                </a:solidFill>
              </a:defRPr>
            </a:lvl2pPr>
            <a:lvl3pPr indent="-317500" lvl="2" marL="1371600">
              <a:spcBef>
                <a:spcPts val="0"/>
              </a:spcBef>
              <a:spcAft>
                <a:spcPts val="0"/>
              </a:spcAft>
              <a:buClr>
                <a:srgbClr val="161625"/>
              </a:buClr>
              <a:buSzPts val="1400"/>
              <a:buChar char="■"/>
              <a:defRPr>
                <a:solidFill>
                  <a:srgbClr val="161625"/>
                </a:solidFill>
              </a:defRPr>
            </a:lvl3pPr>
            <a:lvl4pPr indent="-304800" lvl="3" marL="1828800">
              <a:spcBef>
                <a:spcPts val="0"/>
              </a:spcBef>
              <a:spcAft>
                <a:spcPts val="0"/>
              </a:spcAft>
              <a:buClr>
                <a:srgbClr val="161625"/>
              </a:buClr>
              <a:buSzPts val="1200"/>
              <a:buChar char="●"/>
              <a:defRPr sz="1200">
                <a:solidFill>
                  <a:srgbClr val="161625"/>
                </a:solidFill>
              </a:defRPr>
            </a:lvl4pPr>
            <a:lvl5pPr indent="-292100" lvl="4" marL="2286000">
              <a:spcBef>
                <a:spcPts val="0"/>
              </a:spcBef>
              <a:spcAft>
                <a:spcPts val="0"/>
              </a:spcAft>
              <a:buClr>
                <a:srgbClr val="161625"/>
              </a:buClr>
              <a:buSzPts val="1000"/>
              <a:buChar char="○"/>
              <a:defRPr sz="1000">
                <a:solidFill>
                  <a:srgbClr val="161625"/>
                </a:solidFill>
              </a:defRPr>
            </a:lvl5pPr>
            <a:lvl6pPr indent="-285750" lvl="5" marL="2743200">
              <a:spcBef>
                <a:spcPts val="0"/>
              </a:spcBef>
              <a:spcAft>
                <a:spcPts val="0"/>
              </a:spcAft>
              <a:buClr>
                <a:srgbClr val="161625"/>
              </a:buClr>
              <a:buSzPts val="900"/>
              <a:buChar char="■"/>
              <a:defRPr sz="900">
                <a:solidFill>
                  <a:srgbClr val="161625"/>
                </a:solidFill>
              </a:defRPr>
            </a:lvl6pPr>
            <a:lvl7pPr indent="-279400" lvl="6" marL="3200400">
              <a:spcBef>
                <a:spcPts val="0"/>
              </a:spcBef>
              <a:spcAft>
                <a:spcPts val="0"/>
              </a:spcAft>
              <a:buClr>
                <a:srgbClr val="161625"/>
              </a:buClr>
              <a:buSzPts val="800"/>
              <a:buChar char="●"/>
              <a:defRPr sz="800">
                <a:solidFill>
                  <a:srgbClr val="161625"/>
                </a:solidFill>
              </a:defRPr>
            </a:lvl7pPr>
            <a:lvl8pPr indent="-273050" lvl="7" marL="3657600">
              <a:spcBef>
                <a:spcPts val="0"/>
              </a:spcBef>
              <a:spcAft>
                <a:spcPts val="0"/>
              </a:spcAft>
              <a:buClr>
                <a:srgbClr val="161625"/>
              </a:buClr>
              <a:buSzPts val="700"/>
              <a:buChar char="○"/>
              <a:defRPr sz="700">
                <a:solidFill>
                  <a:srgbClr val="161625"/>
                </a:solidFill>
              </a:defRPr>
            </a:lvl8pPr>
            <a:lvl9pPr indent="-260350" lvl="8" marL="4114800">
              <a:spcBef>
                <a:spcPts val="0"/>
              </a:spcBef>
              <a:spcAft>
                <a:spcPts val="0"/>
              </a:spcAft>
              <a:buClr>
                <a:srgbClr val="161625"/>
              </a:buClr>
              <a:buSzPts val="500"/>
              <a:buChar char="■"/>
              <a:defRPr sz="500">
                <a:solidFill>
                  <a:srgbClr val="161625"/>
                </a:solidFill>
              </a:defRPr>
            </a:lvl9pPr>
          </a:lstStyle>
          <a:p/>
        </p:txBody>
      </p:sp>
      <p:pic>
        <p:nvPicPr>
          <p:cNvPr id="55" name="Google Shape;55;p10"/>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56" name="Google Shape;56;p1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57" name="Google Shape;57;p10"/>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D1D3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None/>
              <a:defRPr b="1" sz="2800">
                <a:solidFill>
                  <a:schemeClr val="lt1"/>
                </a:solidFill>
              </a:defRPr>
            </a:lvl1pPr>
            <a:lvl2pPr lvl="1">
              <a:spcBef>
                <a:spcPts val="0"/>
              </a:spcBef>
              <a:spcAft>
                <a:spcPts val="0"/>
              </a:spcAft>
              <a:buClr>
                <a:schemeClr val="lt1"/>
              </a:buClr>
              <a:buSzPts val="2800"/>
              <a:buNone/>
              <a:defRPr b="1" sz="2800">
                <a:solidFill>
                  <a:schemeClr val="lt1"/>
                </a:solidFill>
              </a:defRPr>
            </a:lvl2pPr>
            <a:lvl3pPr lvl="2">
              <a:spcBef>
                <a:spcPts val="0"/>
              </a:spcBef>
              <a:spcAft>
                <a:spcPts val="0"/>
              </a:spcAft>
              <a:buClr>
                <a:schemeClr val="lt1"/>
              </a:buClr>
              <a:buSzPts val="2800"/>
              <a:buNone/>
              <a:defRPr b="1" sz="2800">
                <a:solidFill>
                  <a:schemeClr val="lt1"/>
                </a:solidFill>
              </a:defRPr>
            </a:lvl3pPr>
            <a:lvl4pPr lvl="3">
              <a:spcBef>
                <a:spcPts val="0"/>
              </a:spcBef>
              <a:spcAft>
                <a:spcPts val="0"/>
              </a:spcAft>
              <a:buClr>
                <a:schemeClr val="lt1"/>
              </a:buClr>
              <a:buSzPts val="2800"/>
              <a:buNone/>
              <a:defRPr b="1" sz="2800">
                <a:solidFill>
                  <a:schemeClr val="lt1"/>
                </a:solidFill>
              </a:defRPr>
            </a:lvl4pPr>
            <a:lvl5pPr lvl="4">
              <a:spcBef>
                <a:spcPts val="0"/>
              </a:spcBef>
              <a:spcAft>
                <a:spcPts val="0"/>
              </a:spcAft>
              <a:buClr>
                <a:schemeClr val="lt1"/>
              </a:buClr>
              <a:buSzPts val="2800"/>
              <a:buNone/>
              <a:defRPr b="1" sz="2800">
                <a:solidFill>
                  <a:schemeClr val="lt1"/>
                </a:solidFill>
              </a:defRPr>
            </a:lvl5pPr>
            <a:lvl6pPr lvl="5">
              <a:spcBef>
                <a:spcPts val="0"/>
              </a:spcBef>
              <a:spcAft>
                <a:spcPts val="0"/>
              </a:spcAft>
              <a:buClr>
                <a:schemeClr val="lt1"/>
              </a:buClr>
              <a:buSzPts val="2800"/>
              <a:buNone/>
              <a:defRPr b="1" sz="2800">
                <a:solidFill>
                  <a:schemeClr val="lt1"/>
                </a:solidFill>
              </a:defRPr>
            </a:lvl6pPr>
            <a:lvl7pPr lvl="6">
              <a:spcBef>
                <a:spcPts val="0"/>
              </a:spcBef>
              <a:spcAft>
                <a:spcPts val="0"/>
              </a:spcAft>
              <a:buClr>
                <a:schemeClr val="lt1"/>
              </a:buClr>
              <a:buSzPts val="2800"/>
              <a:buNone/>
              <a:defRPr b="1" sz="2800">
                <a:solidFill>
                  <a:schemeClr val="lt1"/>
                </a:solidFill>
              </a:defRPr>
            </a:lvl7pPr>
            <a:lvl8pPr lvl="7">
              <a:spcBef>
                <a:spcPts val="0"/>
              </a:spcBef>
              <a:spcAft>
                <a:spcPts val="0"/>
              </a:spcAft>
              <a:buClr>
                <a:schemeClr val="lt1"/>
              </a:buClr>
              <a:buSzPts val="2800"/>
              <a:buNone/>
              <a:defRPr b="1" sz="2800">
                <a:solidFill>
                  <a:schemeClr val="lt1"/>
                </a:solidFill>
              </a:defRPr>
            </a:lvl8pPr>
            <a:lvl9pPr lvl="8">
              <a:spcBef>
                <a:spcPts val="0"/>
              </a:spcBef>
              <a:spcAft>
                <a:spcPts val="0"/>
              </a:spcAft>
              <a:buClr>
                <a:schemeClr val="lt1"/>
              </a:buClr>
              <a:buSzPts val="2800"/>
              <a:buNone/>
              <a:defRPr b="1" sz="2800">
                <a:solidFill>
                  <a:schemeClr val="lt1"/>
                </a:solidFill>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
        <p:nvSpPr>
          <p:cNvPr id="8" name="Google Shape;8;p1"/>
          <p:cNvSpPr txBox="1"/>
          <p:nvPr>
            <p:ph idx="1" type="body"/>
          </p:nvPr>
        </p:nvSpPr>
        <p:spPr>
          <a:xfrm>
            <a:off x="414050" y="1017713"/>
            <a:ext cx="4222500" cy="3416400"/>
          </a:xfrm>
          <a:prstGeom prst="rect">
            <a:avLst/>
          </a:prstGeom>
          <a:noFill/>
          <a:ln>
            <a:noFill/>
          </a:ln>
        </p:spPr>
        <p:txBody>
          <a:bodyPr anchorCtr="0" anchor="ctr"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85750" lvl="4" marL="2286000">
              <a:spcBef>
                <a:spcPts val="0"/>
              </a:spcBef>
              <a:spcAft>
                <a:spcPts val="0"/>
              </a:spcAft>
              <a:buClr>
                <a:schemeClr val="lt1"/>
              </a:buClr>
              <a:buSzPts val="900"/>
              <a:buChar char="○"/>
              <a:defRPr sz="9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3050" lvl="6" marL="3200400">
              <a:spcBef>
                <a:spcPts val="0"/>
              </a:spcBef>
              <a:spcAft>
                <a:spcPts val="0"/>
              </a:spcAft>
              <a:buClr>
                <a:schemeClr val="lt1"/>
              </a:buClr>
              <a:buSzPts val="700"/>
              <a:buChar char="●"/>
              <a:defRPr sz="700">
                <a:solidFill>
                  <a:schemeClr val="lt1"/>
                </a:solidFill>
              </a:defRPr>
            </a:lvl7pPr>
            <a:lvl8pPr indent="-266700" lvl="7" marL="3657600">
              <a:spcBef>
                <a:spcPts val="0"/>
              </a:spcBef>
              <a:spcAft>
                <a:spcPts val="0"/>
              </a:spcAft>
              <a:buClr>
                <a:schemeClr val="lt1"/>
              </a:buClr>
              <a:buSzPts val="600"/>
              <a:buChar char="○"/>
              <a:defRPr sz="600">
                <a:solidFill>
                  <a:schemeClr val="lt1"/>
                </a:solidFill>
              </a:defRPr>
            </a:lvl8pPr>
            <a:lvl9pPr indent="-260350" lvl="8" marL="4114800">
              <a:spcBef>
                <a:spcPts val="0"/>
              </a:spcBef>
              <a:spcAft>
                <a:spcPts val="0"/>
              </a:spcAft>
              <a:buClr>
                <a:schemeClr val="lt1"/>
              </a:buClr>
              <a:buSzPts val="500"/>
              <a:buChar char="■"/>
              <a:defRPr sz="5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41.jpg"/><Relationship Id="rId5" Type="http://schemas.openxmlformats.org/officeDocument/2006/relationships/hyperlink" Target="https://arxiv.org/pdf/2305.18638.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41.jpg"/><Relationship Id="rId4" Type="http://schemas.openxmlformats.org/officeDocument/2006/relationships/hyperlink" Target="https://arxiv.org/pdf/2305.18638.pdf" TargetMode="External"/><Relationship Id="rId5"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41.jpg"/><Relationship Id="rId4" Type="http://schemas.openxmlformats.org/officeDocument/2006/relationships/hyperlink" Target="https://arxiv.org/pdf/2305.18638.pdf" TargetMode="External"/><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1.jpg"/><Relationship Id="rId4" Type="http://schemas.openxmlformats.org/officeDocument/2006/relationships/hyperlink" Target="https://arxiv.org/pdf/2201.11903.pdf" TargetMode="External"/><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1.jpg"/><Relationship Id="rId4" Type="http://schemas.openxmlformats.org/officeDocument/2006/relationships/hyperlink" Target="https://arxiv.org/pdf/2201.11903.pdf" TargetMode="External"/><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13.png"/><Relationship Id="rId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52.jpg"/><Relationship Id="rId4" Type="http://schemas.openxmlformats.org/officeDocument/2006/relationships/image" Target="../media/image5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4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4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4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5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36.png"/><Relationship Id="rId6"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s" sz="5600"/>
              <a:t>Usos de la IA</a:t>
            </a:r>
            <a:endParaRPr sz="5600"/>
          </a:p>
        </p:txBody>
      </p:sp>
      <p:sp>
        <p:nvSpPr>
          <p:cNvPr id="83" name="Google Shape;83;p14"/>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4"/>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
        <p:nvSpPr>
          <p:cNvPr id="85" name="Google Shape;85;p14"/>
          <p:cNvSpPr txBox="1"/>
          <p:nvPr/>
        </p:nvSpPr>
        <p:spPr>
          <a:xfrm>
            <a:off x="553200" y="1310675"/>
            <a:ext cx="1632600" cy="439200"/>
          </a:xfrm>
          <a:prstGeom prst="rect">
            <a:avLst/>
          </a:prstGeom>
          <a:noFill/>
          <a:ln>
            <a:noFill/>
          </a:ln>
        </p:spPr>
        <p:txBody>
          <a:bodyPr anchorCtr="0" anchor="ctr" bIns="91425" lIns="91425" spcFirstLastPara="1" rIns="91425" wrap="square" tIns="91425">
            <a:normAutofit fontScale="85000"/>
          </a:bodyPr>
          <a:lstStyle/>
          <a:p>
            <a:pPr indent="0" lvl="0" marL="0" rtl="0" algn="l">
              <a:lnSpc>
                <a:spcPct val="80000"/>
              </a:lnSpc>
              <a:spcBef>
                <a:spcPts val="0"/>
              </a:spcBef>
              <a:spcAft>
                <a:spcPts val="0"/>
              </a:spcAft>
              <a:buNone/>
            </a:pPr>
            <a:r>
              <a:rPr lang="es" sz="1600">
                <a:solidFill>
                  <a:srgbClr val="F6FE8C"/>
                </a:solidFill>
              </a:rPr>
              <a:t>BOOTCAMP IA 3</a:t>
            </a:r>
            <a:endParaRPr sz="1600">
              <a:solidFill>
                <a:srgbClr val="F6FE8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163" name="Google Shape;163;p23"/>
          <p:cNvSpPr/>
          <p:nvPr/>
        </p:nvSpPr>
        <p:spPr>
          <a:xfrm>
            <a:off x="554150" y="269875"/>
            <a:ext cx="3773400" cy="10815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3"/>
          <p:cNvSpPr/>
          <p:nvPr/>
        </p:nvSpPr>
        <p:spPr>
          <a:xfrm>
            <a:off x="554150" y="1351375"/>
            <a:ext cx="6485700" cy="13389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3"/>
          <p:cNvSpPr txBox="1"/>
          <p:nvPr>
            <p:ph idx="4294967295" type="title"/>
          </p:nvPr>
        </p:nvSpPr>
        <p:spPr>
          <a:xfrm>
            <a:off x="790850" y="1302000"/>
            <a:ext cx="5921700" cy="128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6300">
                <a:solidFill>
                  <a:srgbClr val="1D1D30"/>
                </a:solidFill>
              </a:rPr>
              <a:t>Prompts</a:t>
            </a:r>
            <a:endParaRPr sz="6300">
              <a:solidFill>
                <a:srgbClr val="1D1D30"/>
              </a:solidFill>
            </a:endParaRPr>
          </a:p>
        </p:txBody>
      </p:sp>
      <p:sp>
        <p:nvSpPr>
          <p:cNvPr id="166" name="Google Shape;166;p23"/>
          <p:cNvSpPr txBox="1"/>
          <p:nvPr>
            <p:ph idx="4294967295" type="title"/>
          </p:nvPr>
        </p:nvSpPr>
        <p:spPr>
          <a:xfrm>
            <a:off x="790850" y="269875"/>
            <a:ext cx="3300000" cy="141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6300">
                <a:solidFill>
                  <a:srgbClr val="1D1D30"/>
                </a:solidFill>
              </a:rPr>
              <a:t>Los</a:t>
            </a:r>
            <a:endParaRPr sz="6300">
              <a:solidFill>
                <a:srgbClr val="1D1D30"/>
              </a:solidFill>
            </a:endParaRPr>
          </a:p>
        </p:txBody>
      </p:sp>
      <p:sp>
        <p:nvSpPr>
          <p:cNvPr id="167" name="Google Shape;167;p23"/>
          <p:cNvSpPr txBox="1"/>
          <p:nvPr/>
        </p:nvSpPr>
        <p:spPr>
          <a:xfrm>
            <a:off x="554400" y="2977525"/>
            <a:ext cx="803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t>Un prompt es una instrucción o conjunto de instrucciones que se da a un sistema informático o sistema de inteligencia artificial para que realice una tarea específica. Funciona como una pregunta o comando que guía la respuesta o acción del sistema.</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4"/>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¡HORA DE TRABAJAR!</a:t>
            </a:r>
            <a:endParaRPr b="0" sz="1400">
              <a:solidFill>
                <a:srgbClr val="1D1D30"/>
              </a:solidFill>
            </a:endParaRPr>
          </a:p>
        </p:txBody>
      </p:sp>
      <p:sp>
        <p:nvSpPr>
          <p:cNvPr id="174" name="Google Shape;174;p24"/>
          <p:cNvSpPr/>
          <p:nvPr/>
        </p:nvSpPr>
        <p:spPr>
          <a:xfrm>
            <a:off x="532175" y="1615775"/>
            <a:ext cx="809700" cy="2763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4"/>
          <p:cNvSpPr/>
          <p:nvPr/>
        </p:nvSpPr>
        <p:spPr>
          <a:xfrm>
            <a:off x="1341875" y="1615775"/>
            <a:ext cx="13575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4"/>
          <p:cNvSpPr/>
          <p:nvPr/>
        </p:nvSpPr>
        <p:spPr>
          <a:xfrm>
            <a:off x="532175" y="1892075"/>
            <a:ext cx="2429400" cy="533400"/>
          </a:xfrm>
          <a:prstGeom prst="rect">
            <a:avLst/>
          </a:prstGeom>
          <a:solidFill>
            <a:srgbClr val="DEE1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4"/>
          <p:cNvSpPr txBox="1"/>
          <p:nvPr/>
        </p:nvSpPr>
        <p:spPr>
          <a:xfrm>
            <a:off x="540750" y="1642775"/>
            <a:ext cx="8010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rPr>
              <a:t>Ejercicio 1</a:t>
            </a:r>
            <a:r>
              <a:rPr lang="es" sz="1000">
                <a:solidFill>
                  <a:schemeClr val="lt1"/>
                </a:solidFill>
              </a:rPr>
              <a:t> </a:t>
            </a:r>
            <a:endParaRPr sz="1000">
              <a:solidFill>
                <a:schemeClr val="lt1"/>
              </a:solidFill>
            </a:endParaRPr>
          </a:p>
        </p:txBody>
      </p:sp>
      <p:sp>
        <p:nvSpPr>
          <p:cNvPr id="178" name="Google Shape;178;p24"/>
          <p:cNvSpPr txBox="1"/>
          <p:nvPr/>
        </p:nvSpPr>
        <p:spPr>
          <a:xfrm>
            <a:off x="1412500" y="1642775"/>
            <a:ext cx="11502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161625"/>
                </a:solidFill>
              </a:rPr>
              <a:t>3 min</a:t>
            </a:r>
            <a:endParaRPr sz="1000">
              <a:solidFill>
                <a:srgbClr val="161625"/>
              </a:solidFill>
            </a:endParaRPr>
          </a:p>
        </p:txBody>
      </p:sp>
      <p:sp>
        <p:nvSpPr>
          <p:cNvPr id="179" name="Google Shape;179;p24"/>
          <p:cNvSpPr txBox="1"/>
          <p:nvPr/>
        </p:nvSpPr>
        <p:spPr>
          <a:xfrm>
            <a:off x="680350" y="2047625"/>
            <a:ext cx="21045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600">
                <a:solidFill>
                  <a:srgbClr val="161625"/>
                </a:solidFill>
              </a:rPr>
              <a:t>Crea un prompt</a:t>
            </a:r>
            <a:endParaRPr b="1" sz="1600">
              <a:solidFill>
                <a:srgbClr val="161625"/>
              </a:solidFill>
            </a:endParaRPr>
          </a:p>
        </p:txBody>
      </p:sp>
      <p:sp>
        <p:nvSpPr>
          <p:cNvPr id="180" name="Google Shape;180;p24"/>
          <p:cNvSpPr txBox="1"/>
          <p:nvPr/>
        </p:nvSpPr>
        <p:spPr>
          <a:xfrm>
            <a:off x="597875" y="2694400"/>
            <a:ext cx="4511700" cy="10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161625"/>
                </a:solidFill>
              </a:rPr>
              <a:t>Misión: </a:t>
            </a:r>
            <a:r>
              <a:rPr lang="es">
                <a:solidFill>
                  <a:srgbClr val="161625"/>
                </a:solidFill>
              </a:rPr>
              <a:t>Automatizar los emails de atención al cliente generar un </a:t>
            </a:r>
            <a:r>
              <a:rPr lang="es">
                <a:solidFill>
                  <a:srgbClr val="161625"/>
                </a:solidFill>
              </a:rPr>
              <a:t>respuesta</a:t>
            </a:r>
            <a:r>
              <a:rPr lang="es">
                <a:solidFill>
                  <a:srgbClr val="161625"/>
                </a:solidFill>
              </a:rPr>
              <a:t> </a:t>
            </a:r>
            <a:r>
              <a:rPr lang="es">
                <a:solidFill>
                  <a:srgbClr val="161625"/>
                </a:solidFill>
              </a:rPr>
              <a:t>automática</a:t>
            </a:r>
            <a:r>
              <a:rPr lang="es">
                <a:solidFill>
                  <a:srgbClr val="161625"/>
                </a:solidFill>
              </a:rPr>
              <a:t> </a:t>
            </a:r>
            <a:r>
              <a:rPr lang="es">
                <a:solidFill>
                  <a:srgbClr val="161625"/>
                </a:solidFill>
              </a:rPr>
              <a:t>personalizada.</a:t>
            </a:r>
            <a:endParaRPr>
              <a:solidFill>
                <a:srgbClr val="161625"/>
              </a:solidFill>
            </a:endParaRPr>
          </a:p>
          <a:p>
            <a:pPr indent="0" lvl="0" marL="0" rtl="0" algn="l">
              <a:spcBef>
                <a:spcPts val="0"/>
              </a:spcBef>
              <a:spcAft>
                <a:spcPts val="0"/>
              </a:spcAft>
              <a:buNone/>
            </a:pPr>
            <a:r>
              <a:rPr b="1" lang="es">
                <a:solidFill>
                  <a:srgbClr val="161625"/>
                </a:solidFill>
              </a:rPr>
              <a:t>Herramienta:</a:t>
            </a:r>
            <a:r>
              <a:rPr lang="es">
                <a:solidFill>
                  <a:srgbClr val="161625"/>
                </a:solidFill>
              </a:rPr>
              <a:t> Chatgpt / tu ia de confianza</a:t>
            </a:r>
            <a:endParaRPr>
              <a:solidFill>
                <a:srgbClr val="161625"/>
              </a:solidFill>
            </a:endParaRPr>
          </a:p>
          <a:p>
            <a:pPr indent="0" lvl="0" marL="0" rtl="0" algn="l">
              <a:spcBef>
                <a:spcPts val="0"/>
              </a:spcBef>
              <a:spcAft>
                <a:spcPts val="0"/>
              </a:spcAft>
              <a:buNone/>
            </a:pPr>
            <a:r>
              <a:rPr b="1" lang="es">
                <a:solidFill>
                  <a:srgbClr val="161625"/>
                </a:solidFill>
              </a:rPr>
              <a:t>Objetivo:</a:t>
            </a:r>
            <a:r>
              <a:rPr lang="es">
                <a:solidFill>
                  <a:srgbClr val="161625"/>
                </a:solidFill>
              </a:rPr>
              <a:t> conocer nuestro nivel de Comunicación</a:t>
            </a:r>
            <a:endParaRPr>
              <a:solidFill>
                <a:srgbClr val="161625"/>
              </a:solidFill>
            </a:endParaRPr>
          </a:p>
          <a:p>
            <a:pPr indent="0" lvl="0" marL="0" rtl="0" algn="l">
              <a:spcBef>
                <a:spcPts val="0"/>
              </a:spcBef>
              <a:spcAft>
                <a:spcPts val="0"/>
              </a:spcAft>
              <a:buNone/>
            </a:pPr>
            <a:r>
              <a:rPr lang="es">
                <a:solidFill>
                  <a:srgbClr val="161625"/>
                </a:solidFill>
              </a:rPr>
              <a:t>Humano-máquina</a:t>
            </a:r>
            <a:endParaRPr>
              <a:solidFill>
                <a:srgbClr val="161625"/>
              </a:solidFill>
            </a:endParaRPr>
          </a:p>
          <a:p>
            <a:pPr indent="0" lvl="0" marL="0" rtl="0" algn="l">
              <a:spcBef>
                <a:spcPts val="0"/>
              </a:spcBef>
              <a:spcAft>
                <a:spcPts val="0"/>
              </a:spcAft>
              <a:buNone/>
            </a:pPr>
            <a:r>
              <a:t/>
            </a:r>
            <a:endParaRPr b="1">
              <a:solidFill>
                <a:srgbClr val="161625"/>
              </a:solidFill>
            </a:endParaRPr>
          </a:p>
        </p:txBody>
      </p:sp>
      <p:sp>
        <p:nvSpPr>
          <p:cNvPr id="181" name="Google Shape;181;p24"/>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pic>
        <p:nvPicPr>
          <p:cNvPr id="182" name="Google Shape;182;p24" title="6c8d6796-d1d1-4af7-984a-9a343e5da202.png"/>
          <p:cNvPicPr preferRelativeResize="0"/>
          <p:nvPr/>
        </p:nvPicPr>
        <p:blipFill>
          <a:blip r:embed="rId3">
            <a:alphaModFix/>
          </a:blip>
          <a:stretch>
            <a:fillRect/>
          </a:stretch>
        </p:blipFill>
        <p:spPr>
          <a:xfrm>
            <a:off x="5797775" y="585950"/>
            <a:ext cx="2607176" cy="39107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572650" y="499775"/>
            <a:ext cx="6135300" cy="16953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lang="es" sz="3400"/>
              <a:t>Lo que podemos mejorar </a:t>
            </a:r>
            <a:endParaRPr sz="3400"/>
          </a:p>
          <a:p>
            <a:pPr indent="0" lvl="0" marL="0" rtl="0" algn="l">
              <a:lnSpc>
                <a:spcPct val="85000"/>
              </a:lnSpc>
              <a:spcBef>
                <a:spcPts val="0"/>
              </a:spcBef>
              <a:spcAft>
                <a:spcPts val="0"/>
              </a:spcAft>
              <a:buNone/>
            </a:pPr>
            <a:r>
              <a:rPr lang="es" sz="3400">
                <a:solidFill>
                  <a:srgbClr val="FF743B"/>
                </a:solidFill>
              </a:rPr>
              <a:t>junt</a:t>
            </a:r>
            <a:r>
              <a:rPr lang="es" sz="3400">
                <a:solidFill>
                  <a:srgbClr val="FF743B"/>
                </a:solidFill>
              </a:rPr>
              <a:t>os</a:t>
            </a:r>
            <a:endParaRPr sz="3400">
              <a:solidFill>
                <a:srgbClr val="FF743B"/>
              </a:solidFill>
            </a:endParaRPr>
          </a:p>
        </p:txBody>
      </p:sp>
      <p:sp>
        <p:nvSpPr>
          <p:cNvPr id="188" name="Google Shape;188;p2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89" name="Google Shape;189;p25"/>
          <p:cNvSpPr txBox="1"/>
          <p:nvPr/>
        </p:nvSpPr>
        <p:spPr>
          <a:xfrm>
            <a:off x="970525" y="2296150"/>
            <a:ext cx="3814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743B"/>
              </a:buClr>
              <a:buSzPts val="1400"/>
              <a:buChar char="●"/>
            </a:pPr>
            <a:r>
              <a:rPr lang="es"/>
              <a:t>Conocer a los modelos de GAI</a:t>
            </a:r>
            <a:endParaRPr/>
          </a:p>
          <a:p>
            <a:pPr indent="-317500" lvl="0" marL="457200" rtl="0" algn="l">
              <a:spcBef>
                <a:spcPts val="0"/>
              </a:spcBef>
              <a:spcAft>
                <a:spcPts val="0"/>
              </a:spcAft>
              <a:buClr>
                <a:srgbClr val="FF743B"/>
              </a:buClr>
              <a:buSzPts val="1400"/>
              <a:buChar char="●"/>
            </a:pPr>
            <a:r>
              <a:rPr lang="es"/>
              <a:t>Conocer sus entornos</a:t>
            </a:r>
            <a:endParaRPr/>
          </a:p>
          <a:p>
            <a:pPr indent="-317500" lvl="0" marL="457200" rtl="0" algn="l">
              <a:spcBef>
                <a:spcPts val="0"/>
              </a:spcBef>
              <a:spcAft>
                <a:spcPts val="0"/>
              </a:spcAft>
              <a:buClr>
                <a:srgbClr val="FF743B"/>
              </a:buClr>
              <a:buSzPts val="1400"/>
              <a:buChar char="●"/>
            </a:pPr>
            <a:r>
              <a:rPr lang="es"/>
              <a:t>Conocer sus limitaciones</a:t>
            </a:r>
            <a:endParaRPr/>
          </a:p>
          <a:p>
            <a:pPr indent="-317500" lvl="0" marL="457200" rtl="0" algn="l">
              <a:spcBef>
                <a:spcPts val="0"/>
              </a:spcBef>
              <a:spcAft>
                <a:spcPts val="0"/>
              </a:spcAft>
              <a:buClr>
                <a:srgbClr val="FF743B"/>
              </a:buClr>
              <a:buSzPts val="1400"/>
              <a:buChar char="●"/>
            </a:pPr>
            <a:r>
              <a:rPr lang="es"/>
              <a:t>Sintaxis del lenguaje humano - máquina</a:t>
            </a:r>
            <a:endParaRPr/>
          </a:p>
          <a:p>
            <a:pPr indent="-317500" lvl="0" marL="457200" rtl="0" algn="l">
              <a:spcBef>
                <a:spcPts val="0"/>
              </a:spcBef>
              <a:spcAft>
                <a:spcPts val="0"/>
              </a:spcAft>
              <a:buClr>
                <a:srgbClr val="FF743B"/>
              </a:buClr>
              <a:buSzPts val="1400"/>
              <a:buChar char="●"/>
            </a:pPr>
            <a:r>
              <a:rPr lang="es"/>
              <a:t>Recursos</a:t>
            </a:r>
            <a:endParaRPr/>
          </a:p>
        </p:txBody>
      </p:sp>
      <p:pic>
        <p:nvPicPr>
          <p:cNvPr id="190" name="Google Shape;190;p25" title="ChatGPT Image 5 may 2025, 13_53_42.png"/>
          <p:cNvPicPr preferRelativeResize="0"/>
          <p:nvPr/>
        </p:nvPicPr>
        <p:blipFill>
          <a:blip r:embed="rId3">
            <a:alphaModFix/>
          </a:blip>
          <a:stretch>
            <a:fillRect/>
          </a:stretch>
        </p:blipFill>
        <p:spPr>
          <a:xfrm>
            <a:off x="5475100" y="1398900"/>
            <a:ext cx="2643625" cy="2643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6"/>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
        <p:nvSpPr>
          <p:cNvPr id="197" name="Google Shape;197;p2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198" name="Google Shape;198;p26"/>
          <p:cNvSpPr txBox="1"/>
          <p:nvPr/>
        </p:nvSpPr>
        <p:spPr>
          <a:xfrm>
            <a:off x="540750" y="1231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¿Que es un Modelo?</a:t>
            </a:r>
            <a:endParaRPr b="1"/>
          </a:p>
        </p:txBody>
      </p:sp>
      <p:sp>
        <p:nvSpPr>
          <p:cNvPr id="199" name="Google Shape;199;p26"/>
          <p:cNvSpPr txBox="1"/>
          <p:nvPr/>
        </p:nvSpPr>
        <p:spPr>
          <a:xfrm>
            <a:off x="540750" y="1555300"/>
            <a:ext cx="7873200" cy="3053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a:solidFill>
                  <a:srgbClr val="4D4D4D"/>
                </a:solidFill>
                <a:latin typeface="Poppins"/>
                <a:ea typeface="Poppins"/>
                <a:cs typeface="Poppins"/>
                <a:sym typeface="Poppins"/>
              </a:rPr>
              <a:t>Un modelo de inteligencia artificial (IA) es un sistema informático diseñado para imitar o replicar ciertas funciones del cerebro humano o del comportamiento humano. Estos modelos se basan en algoritmos y técnicas computacionales que les permiten aprender, razonar, percibir, tomar decisiones, y resolver problemas. El objetivo es crear sistemas que puedan realizar tareas que, de otro modo, requerirían inteligencia humana.</a:t>
            </a:r>
            <a:endParaRPr>
              <a:solidFill>
                <a:srgbClr val="4D4D4D"/>
              </a:solidFill>
              <a:latin typeface="Poppins"/>
              <a:ea typeface="Poppins"/>
              <a:cs typeface="Poppins"/>
              <a:sym typeface="Poppins"/>
            </a:endParaRPr>
          </a:p>
          <a:p>
            <a:pPr indent="0" lvl="0" marL="0" rtl="0" algn="l">
              <a:lnSpc>
                <a:spcPct val="115000"/>
              </a:lnSpc>
              <a:spcBef>
                <a:spcPts val="0"/>
              </a:spcBef>
              <a:spcAft>
                <a:spcPts val="1200"/>
              </a:spcAft>
              <a:buNone/>
            </a:pPr>
            <a:r>
              <a:t/>
            </a:r>
            <a:endParaRPr sz="1800">
              <a:solidFill>
                <a:srgbClr val="595959"/>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7"/>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
        <p:nvSpPr>
          <p:cNvPr id="206" name="Google Shape;206;p2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pic>
        <p:nvPicPr>
          <p:cNvPr id="207" name="Google Shape;207;p27"/>
          <p:cNvPicPr preferRelativeResize="0"/>
          <p:nvPr/>
        </p:nvPicPr>
        <p:blipFill>
          <a:blip r:embed="rId3">
            <a:alphaModFix/>
          </a:blip>
          <a:stretch>
            <a:fillRect/>
          </a:stretch>
        </p:blipFill>
        <p:spPr>
          <a:xfrm>
            <a:off x="532263" y="1185200"/>
            <a:ext cx="3935523" cy="2248876"/>
          </a:xfrm>
          <a:prstGeom prst="rect">
            <a:avLst/>
          </a:prstGeom>
          <a:noFill/>
          <a:ln>
            <a:noFill/>
          </a:ln>
        </p:spPr>
      </p:pic>
      <p:pic>
        <p:nvPicPr>
          <p:cNvPr id="208" name="Google Shape;208;p27"/>
          <p:cNvPicPr preferRelativeResize="0"/>
          <p:nvPr/>
        </p:nvPicPr>
        <p:blipFill>
          <a:blip r:embed="rId4">
            <a:alphaModFix/>
          </a:blip>
          <a:stretch>
            <a:fillRect/>
          </a:stretch>
        </p:blipFill>
        <p:spPr>
          <a:xfrm>
            <a:off x="4793849" y="1185225"/>
            <a:ext cx="3935501" cy="2248837"/>
          </a:xfrm>
          <a:prstGeom prst="rect">
            <a:avLst/>
          </a:prstGeom>
          <a:noFill/>
          <a:ln>
            <a:noFill/>
          </a:ln>
        </p:spPr>
      </p:pic>
      <p:sp>
        <p:nvSpPr>
          <p:cNvPr id="209" name="Google Shape;209;p27"/>
          <p:cNvSpPr txBox="1"/>
          <p:nvPr/>
        </p:nvSpPr>
        <p:spPr>
          <a:xfrm>
            <a:off x="1000025" y="35016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Modelo Fundacional</a:t>
            </a:r>
            <a:endParaRPr/>
          </a:p>
        </p:txBody>
      </p:sp>
      <p:sp>
        <p:nvSpPr>
          <p:cNvPr id="210" name="Google Shape;210;p27"/>
          <p:cNvSpPr txBox="1"/>
          <p:nvPr/>
        </p:nvSpPr>
        <p:spPr>
          <a:xfrm>
            <a:off x="5261600" y="35016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Modelo Fine - Tuning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8"/>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
        <p:nvSpPr>
          <p:cNvPr id="217" name="Google Shape;217;p2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pic>
        <p:nvPicPr>
          <p:cNvPr id="218" name="Google Shape;218;p28"/>
          <p:cNvPicPr preferRelativeResize="0"/>
          <p:nvPr/>
        </p:nvPicPr>
        <p:blipFill>
          <a:blip r:embed="rId3">
            <a:alphaModFix/>
          </a:blip>
          <a:stretch>
            <a:fillRect/>
          </a:stretch>
        </p:blipFill>
        <p:spPr>
          <a:xfrm>
            <a:off x="679725" y="1813125"/>
            <a:ext cx="3095650" cy="2533650"/>
          </a:xfrm>
          <a:prstGeom prst="rect">
            <a:avLst/>
          </a:prstGeom>
          <a:noFill/>
          <a:ln>
            <a:noFill/>
          </a:ln>
        </p:spPr>
      </p:pic>
      <p:pic>
        <p:nvPicPr>
          <p:cNvPr id="219" name="Google Shape;219;p28"/>
          <p:cNvPicPr preferRelativeResize="0"/>
          <p:nvPr/>
        </p:nvPicPr>
        <p:blipFill>
          <a:blip r:embed="rId4">
            <a:alphaModFix/>
          </a:blip>
          <a:stretch>
            <a:fillRect/>
          </a:stretch>
        </p:blipFill>
        <p:spPr>
          <a:xfrm>
            <a:off x="4702725" y="1782773"/>
            <a:ext cx="3309576" cy="2545299"/>
          </a:xfrm>
          <a:prstGeom prst="rect">
            <a:avLst/>
          </a:prstGeom>
          <a:noFill/>
          <a:ln>
            <a:noFill/>
          </a:ln>
        </p:spPr>
      </p:pic>
      <p:pic>
        <p:nvPicPr>
          <p:cNvPr id="220" name="Google Shape;220;p28"/>
          <p:cNvPicPr preferRelativeResize="0"/>
          <p:nvPr/>
        </p:nvPicPr>
        <p:blipFill>
          <a:blip r:embed="rId5">
            <a:alphaModFix/>
          </a:blip>
          <a:stretch>
            <a:fillRect/>
          </a:stretch>
        </p:blipFill>
        <p:spPr>
          <a:xfrm>
            <a:off x="4702725" y="1782775"/>
            <a:ext cx="3511201" cy="2700350"/>
          </a:xfrm>
          <a:prstGeom prst="rect">
            <a:avLst/>
          </a:prstGeom>
          <a:noFill/>
          <a:ln cap="flat" cmpd="sng" w="9525">
            <a:solidFill>
              <a:srgbClr val="4D4D4D"/>
            </a:solidFill>
            <a:prstDash val="solid"/>
            <a:round/>
            <a:headEnd len="sm" w="sm" type="none"/>
            <a:tailEnd len="sm" w="sm" type="none"/>
          </a:ln>
        </p:spPr>
      </p:pic>
      <p:pic>
        <p:nvPicPr>
          <p:cNvPr id="221" name="Google Shape;221;p28"/>
          <p:cNvPicPr preferRelativeResize="0"/>
          <p:nvPr/>
        </p:nvPicPr>
        <p:blipFill>
          <a:blip r:embed="rId6">
            <a:alphaModFix/>
          </a:blip>
          <a:stretch>
            <a:fillRect/>
          </a:stretch>
        </p:blipFill>
        <p:spPr>
          <a:xfrm>
            <a:off x="648113" y="1782775"/>
            <a:ext cx="3158874" cy="2700351"/>
          </a:xfrm>
          <a:prstGeom prst="rect">
            <a:avLst/>
          </a:prstGeom>
          <a:noFill/>
          <a:ln cap="flat" cmpd="sng" w="9525">
            <a:solidFill>
              <a:srgbClr val="4D4D4D"/>
            </a:solidFill>
            <a:prstDash val="solid"/>
            <a:round/>
            <a:headEnd len="sm" w="sm" type="none"/>
            <a:tailEnd len="sm" w="sm" type="none"/>
          </a:ln>
        </p:spPr>
      </p:pic>
      <p:sp>
        <p:nvSpPr>
          <p:cNvPr id="222" name="Google Shape;222;p28"/>
          <p:cNvSpPr txBox="1"/>
          <p:nvPr/>
        </p:nvSpPr>
        <p:spPr>
          <a:xfrm>
            <a:off x="727550" y="13783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t>TRANSFORMER</a:t>
            </a:r>
            <a:endParaRPr b="1"/>
          </a:p>
        </p:txBody>
      </p:sp>
      <p:sp>
        <p:nvSpPr>
          <p:cNvPr id="223" name="Google Shape;223;p28"/>
          <p:cNvSpPr txBox="1"/>
          <p:nvPr/>
        </p:nvSpPr>
        <p:spPr>
          <a:xfrm>
            <a:off x="4702725" y="13438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t>DIFUSIÓN</a:t>
            </a:r>
            <a:endParaRPr b="1"/>
          </a:p>
        </p:txBody>
      </p:sp>
      <p:pic>
        <p:nvPicPr>
          <p:cNvPr id="224" name="Google Shape;224;p28" title="ChatGPT Image 5 may 2025, 16_03_08.png"/>
          <p:cNvPicPr preferRelativeResize="0"/>
          <p:nvPr/>
        </p:nvPicPr>
        <p:blipFill>
          <a:blip r:embed="rId7">
            <a:alphaModFix/>
          </a:blip>
          <a:stretch>
            <a:fillRect/>
          </a:stretch>
        </p:blipFill>
        <p:spPr>
          <a:xfrm rot="10800000">
            <a:off x="4255850" y="-1082248"/>
            <a:ext cx="2592051" cy="2592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29"/>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
        <p:nvSpPr>
          <p:cNvPr id="231" name="Google Shape;231;p29"/>
          <p:cNvSpPr txBox="1"/>
          <p:nvPr>
            <p:ph idx="4294967295" type="title"/>
          </p:nvPr>
        </p:nvSpPr>
        <p:spPr>
          <a:xfrm>
            <a:off x="540750" y="1457525"/>
            <a:ext cx="2841000" cy="6285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lang="es" sz="3400">
                <a:solidFill>
                  <a:srgbClr val="1D1D30"/>
                </a:solidFill>
              </a:rPr>
              <a:t>Tokens</a:t>
            </a:r>
            <a:endParaRPr sz="3400">
              <a:solidFill>
                <a:srgbClr val="1D1D30"/>
              </a:solidFill>
            </a:endParaRPr>
          </a:p>
        </p:txBody>
      </p:sp>
      <p:sp>
        <p:nvSpPr>
          <p:cNvPr id="232" name="Google Shape;232;p29"/>
          <p:cNvSpPr txBox="1"/>
          <p:nvPr/>
        </p:nvSpPr>
        <p:spPr>
          <a:xfrm>
            <a:off x="2280375" y="1570925"/>
            <a:ext cx="59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“reducción de un fragmento de texto a una unidad con valor semántico”</a:t>
            </a:r>
            <a:endParaRPr/>
          </a:p>
        </p:txBody>
      </p:sp>
      <p:sp>
        <p:nvSpPr>
          <p:cNvPr id="233" name="Google Shape;233;p29"/>
          <p:cNvSpPr txBox="1"/>
          <p:nvPr/>
        </p:nvSpPr>
        <p:spPr>
          <a:xfrm>
            <a:off x="3565313" y="2097450"/>
            <a:ext cx="6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Hola</a:t>
            </a:r>
            <a:endParaRPr/>
          </a:p>
        </p:txBody>
      </p:sp>
      <p:cxnSp>
        <p:nvCxnSpPr>
          <p:cNvPr id="234" name="Google Shape;234;p29"/>
          <p:cNvCxnSpPr/>
          <p:nvPr/>
        </p:nvCxnSpPr>
        <p:spPr>
          <a:xfrm>
            <a:off x="4099663" y="2297550"/>
            <a:ext cx="606000" cy="0"/>
          </a:xfrm>
          <a:prstGeom prst="straightConnector1">
            <a:avLst/>
          </a:prstGeom>
          <a:noFill/>
          <a:ln cap="flat" cmpd="sng" w="9525">
            <a:solidFill>
              <a:srgbClr val="4D4D4D"/>
            </a:solidFill>
            <a:prstDash val="solid"/>
            <a:round/>
            <a:headEnd len="med" w="med" type="none"/>
            <a:tailEnd len="med" w="med" type="triangle"/>
          </a:ln>
        </p:spPr>
      </p:cxnSp>
      <p:sp>
        <p:nvSpPr>
          <p:cNvPr id="235" name="Google Shape;235;p29"/>
          <p:cNvSpPr txBox="1"/>
          <p:nvPr/>
        </p:nvSpPr>
        <p:spPr>
          <a:xfrm>
            <a:off x="4766288" y="2097450"/>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[69112]</a:t>
            </a:r>
            <a:endParaRPr/>
          </a:p>
        </p:txBody>
      </p:sp>
      <p:sp>
        <p:nvSpPr>
          <p:cNvPr id="236" name="Google Shape;236;p29"/>
          <p:cNvSpPr txBox="1"/>
          <p:nvPr>
            <p:ph idx="4294967295" type="title"/>
          </p:nvPr>
        </p:nvSpPr>
        <p:spPr>
          <a:xfrm>
            <a:off x="633325" y="2686425"/>
            <a:ext cx="2581200" cy="6285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lang="es" sz="3400">
                <a:solidFill>
                  <a:srgbClr val="1D1D30"/>
                </a:solidFill>
              </a:rPr>
              <a:t>Parámetro</a:t>
            </a:r>
            <a:endParaRPr sz="3400">
              <a:solidFill>
                <a:srgbClr val="1D1D30"/>
              </a:solidFill>
            </a:endParaRPr>
          </a:p>
        </p:txBody>
      </p:sp>
      <p:sp>
        <p:nvSpPr>
          <p:cNvPr id="237" name="Google Shape;237;p29"/>
          <p:cNvSpPr txBox="1"/>
          <p:nvPr/>
        </p:nvSpPr>
        <p:spPr>
          <a:xfrm>
            <a:off x="2910100" y="2692875"/>
            <a:ext cx="597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 un valor que representa algo que la IA ha aprendido durante su entrenamiento, y que le ayuda a tomar decisiones o generar respuestas</a:t>
            </a:r>
            <a:endParaRPr/>
          </a:p>
        </p:txBody>
      </p:sp>
      <p:sp>
        <p:nvSpPr>
          <p:cNvPr id="238" name="Google Shape;238;p29"/>
          <p:cNvSpPr txBox="1"/>
          <p:nvPr/>
        </p:nvSpPr>
        <p:spPr>
          <a:xfrm>
            <a:off x="3461450" y="3651300"/>
            <a:ext cx="6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Hola</a:t>
            </a:r>
            <a:endParaRPr/>
          </a:p>
        </p:txBody>
      </p:sp>
      <p:cxnSp>
        <p:nvCxnSpPr>
          <p:cNvPr id="239" name="Google Shape;239;p29"/>
          <p:cNvCxnSpPr/>
          <p:nvPr/>
        </p:nvCxnSpPr>
        <p:spPr>
          <a:xfrm>
            <a:off x="4014216" y="3851400"/>
            <a:ext cx="505200" cy="0"/>
          </a:xfrm>
          <a:prstGeom prst="straightConnector1">
            <a:avLst/>
          </a:prstGeom>
          <a:noFill/>
          <a:ln cap="flat" cmpd="sng" w="9525">
            <a:solidFill>
              <a:srgbClr val="4D4D4D"/>
            </a:solidFill>
            <a:prstDash val="solid"/>
            <a:round/>
            <a:headEnd len="med" w="med" type="none"/>
            <a:tailEnd len="med" w="med" type="triangle"/>
          </a:ln>
        </p:spPr>
      </p:cxnSp>
      <p:sp>
        <p:nvSpPr>
          <p:cNvPr id="240" name="Google Shape;240;p29"/>
          <p:cNvSpPr txBox="1"/>
          <p:nvPr/>
        </p:nvSpPr>
        <p:spPr>
          <a:xfrm>
            <a:off x="4569997" y="3435750"/>
            <a:ext cx="250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ESPAÑOL</a:t>
            </a:r>
            <a:endParaRPr/>
          </a:p>
          <a:p>
            <a:pPr indent="0" lvl="0" marL="0" rtl="0" algn="l">
              <a:spcBef>
                <a:spcPts val="0"/>
              </a:spcBef>
              <a:spcAft>
                <a:spcPts val="0"/>
              </a:spcAft>
              <a:buNone/>
            </a:pPr>
            <a:r>
              <a:rPr lang="es"/>
              <a:t>FORMA DE SALUDAR</a:t>
            </a:r>
            <a:endParaRPr/>
          </a:p>
          <a:p>
            <a:pPr indent="0" lvl="0" marL="0" rtl="0" algn="l">
              <a:spcBef>
                <a:spcPts val="0"/>
              </a:spcBef>
              <a:spcAft>
                <a:spcPts val="0"/>
              </a:spcAft>
              <a:buNone/>
            </a:pPr>
            <a:r>
              <a:rPr lang="es"/>
              <a:t>QUE LLEVA 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0"/>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
        <p:nvSpPr>
          <p:cNvPr id="247" name="Google Shape;247;p30"/>
          <p:cNvSpPr txBox="1"/>
          <p:nvPr>
            <p:ph idx="4294967295" type="title"/>
          </p:nvPr>
        </p:nvSpPr>
        <p:spPr>
          <a:xfrm>
            <a:off x="540750" y="1168675"/>
            <a:ext cx="2841000" cy="6285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lang="es" sz="3400">
                <a:solidFill>
                  <a:srgbClr val="1D1D30"/>
                </a:solidFill>
              </a:rPr>
              <a:t>EMBEDDING</a:t>
            </a:r>
            <a:endParaRPr sz="3400">
              <a:solidFill>
                <a:srgbClr val="1D1D30"/>
              </a:solidFill>
            </a:endParaRPr>
          </a:p>
        </p:txBody>
      </p:sp>
      <p:pic>
        <p:nvPicPr>
          <p:cNvPr id="248" name="Google Shape;248;p30" title="embeddings_img1_ES.png"/>
          <p:cNvPicPr preferRelativeResize="0"/>
          <p:nvPr/>
        </p:nvPicPr>
        <p:blipFill>
          <a:blip r:embed="rId3">
            <a:alphaModFix/>
          </a:blip>
          <a:stretch>
            <a:fillRect/>
          </a:stretch>
        </p:blipFill>
        <p:spPr>
          <a:xfrm>
            <a:off x="3733175" y="1100250"/>
            <a:ext cx="4802176" cy="3744674"/>
          </a:xfrm>
          <a:prstGeom prst="rect">
            <a:avLst/>
          </a:prstGeom>
          <a:noFill/>
          <a:ln>
            <a:noFill/>
          </a:ln>
        </p:spPr>
      </p:pic>
      <p:sp>
        <p:nvSpPr>
          <p:cNvPr id="249" name="Google Shape;249;p30"/>
          <p:cNvSpPr txBox="1"/>
          <p:nvPr/>
        </p:nvSpPr>
        <p:spPr>
          <a:xfrm>
            <a:off x="420600" y="188587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a:t>
            </a:r>
            <a:r>
              <a:rPr lang="es"/>
              <a:t>s una representación numérica densa y continua de datos categóricos, como palabras, que preserva relaciones semánticas en un espacio vectorial.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55" name="Google Shape;255;p31"/>
          <p:cNvSpPr txBox="1"/>
          <p:nvPr/>
        </p:nvSpPr>
        <p:spPr>
          <a:xfrm>
            <a:off x="912150" y="1089525"/>
            <a:ext cx="681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t>[69112, 0, 1708, 62736, 409, 13969, 49467, 11, 29839, 13149, 70, 418]</a:t>
            </a:r>
            <a:endParaRPr b="1"/>
          </a:p>
        </p:txBody>
      </p:sp>
      <p:pic>
        <p:nvPicPr>
          <p:cNvPr id="256" name="Google Shape;256;p31"/>
          <p:cNvPicPr preferRelativeResize="0"/>
          <p:nvPr/>
        </p:nvPicPr>
        <p:blipFill>
          <a:blip r:embed="rId3">
            <a:alphaModFix/>
          </a:blip>
          <a:stretch>
            <a:fillRect/>
          </a:stretch>
        </p:blipFill>
        <p:spPr>
          <a:xfrm>
            <a:off x="781050" y="2035475"/>
            <a:ext cx="7581900" cy="1028700"/>
          </a:xfrm>
          <a:prstGeom prst="rect">
            <a:avLst/>
          </a:prstGeom>
          <a:noFill/>
          <a:ln>
            <a:noFill/>
          </a:ln>
        </p:spPr>
      </p:pic>
      <p:cxnSp>
        <p:nvCxnSpPr>
          <p:cNvPr id="257" name="Google Shape;257;p31"/>
          <p:cNvCxnSpPr/>
          <p:nvPr/>
        </p:nvCxnSpPr>
        <p:spPr>
          <a:xfrm>
            <a:off x="4532895" y="1403800"/>
            <a:ext cx="8700" cy="702600"/>
          </a:xfrm>
          <a:prstGeom prst="straightConnector1">
            <a:avLst/>
          </a:prstGeom>
          <a:noFill/>
          <a:ln cap="flat" cmpd="sng" w="38100">
            <a:solidFill>
              <a:srgbClr val="4D4D4D"/>
            </a:solidFill>
            <a:prstDash val="solid"/>
            <a:round/>
            <a:headEnd len="med" w="med" type="none"/>
            <a:tailEnd len="med" w="med" type="triangle"/>
          </a:ln>
        </p:spPr>
      </p:cxnSp>
      <p:sp>
        <p:nvSpPr>
          <p:cNvPr id="258" name="Google Shape;258;p31"/>
          <p:cNvSpPr txBox="1"/>
          <p:nvPr/>
        </p:nvSpPr>
        <p:spPr>
          <a:xfrm>
            <a:off x="912150" y="3486425"/>
            <a:ext cx="498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Podeis jugar con los tokens de chatgpt aqui: https://platform.openai.com/tokenizer</a:t>
            </a:r>
            <a:endParaRPr/>
          </a:p>
        </p:txBody>
      </p:sp>
      <p:sp>
        <p:nvSpPr>
          <p:cNvPr id="259" name="Google Shape;259;p31"/>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31"/>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66" name="Google Shape;266;p32"/>
          <p:cNvSpPr/>
          <p:nvPr/>
        </p:nvSpPr>
        <p:spPr>
          <a:xfrm>
            <a:off x="540750" y="803675"/>
            <a:ext cx="29676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32"/>
          <p:cNvSpPr txBox="1"/>
          <p:nvPr>
            <p:ph idx="4294967295" type="title"/>
          </p:nvPr>
        </p:nvSpPr>
        <p:spPr>
          <a:xfrm>
            <a:off x="562350" y="539825"/>
            <a:ext cx="35187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L</a:t>
            </a:r>
            <a:r>
              <a:rPr b="0" lang="es" sz="1400">
                <a:solidFill>
                  <a:srgbClr val="1D1D30"/>
                </a:solidFill>
              </a:rPr>
              <a:t>os entornos de modelos de IA</a:t>
            </a:r>
            <a:endParaRPr b="0" sz="1400">
              <a:solidFill>
                <a:srgbClr val="1D1D30"/>
              </a:solidFill>
            </a:endParaRPr>
          </a:p>
        </p:txBody>
      </p:sp>
      <p:pic>
        <p:nvPicPr>
          <p:cNvPr id="268" name="Google Shape;268;p32"/>
          <p:cNvPicPr preferRelativeResize="0"/>
          <p:nvPr/>
        </p:nvPicPr>
        <p:blipFill>
          <a:blip r:embed="rId3">
            <a:alphaModFix/>
          </a:blip>
          <a:stretch>
            <a:fillRect/>
          </a:stretch>
        </p:blipFill>
        <p:spPr>
          <a:xfrm>
            <a:off x="330600" y="1594550"/>
            <a:ext cx="4541624" cy="2559099"/>
          </a:xfrm>
          <a:prstGeom prst="rect">
            <a:avLst/>
          </a:prstGeom>
          <a:noFill/>
          <a:ln>
            <a:noFill/>
          </a:ln>
        </p:spPr>
      </p:pic>
      <p:sp>
        <p:nvSpPr>
          <p:cNvPr id="269" name="Google Shape;269;p32"/>
          <p:cNvSpPr txBox="1"/>
          <p:nvPr/>
        </p:nvSpPr>
        <p:spPr>
          <a:xfrm>
            <a:off x="1081050" y="143746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Modular Reasoning, Knowledge, and Language (MRKL)</a:t>
            </a:r>
            <a:endParaRPr/>
          </a:p>
        </p:txBody>
      </p:sp>
      <p:sp>
        <p:nvSpPr>
          <p:cNvPr id="270" name="Google Shape;270;p32"/>
          <p:cNvSpPr txBox="1"/>
          <p:nvPr/>
        </p:nvSpPr>
        <p:spPr>
          <a:xfrm>
            <a:off x="4904200" y="134381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Modular Reasoning, Knowledge, and Language (MRKL)</a:t>
            </a:r>
            <a:endParaRPr/>
          </a:p>
        </p:txBody>
      </p:sp>
      <p:pic>
        <p:nvPicPr>
          <p:cNvPr id="271" name="Google Shape;271;p32"/>
          <p:cNvPicPr preferRelativeResize="0"/>
          <p:nvPr/>
        </p:nvPicPr>
        <p:blipFill>
          <a:blip r:embed="rId4">
            <a:alphaModFix/>
          </a:blip>
          <a:stretch>
            <a:fillRect/>
          </a:stretch>
        </p:blipFill>
        <p:spPr>
          <a:xfrm>
            <a:off x="4752226" y="2053075"/>
            <a:ext cx="3303948" cy="1858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1281000" y="1712850"/>
            <a:ext cx="6582000" cy="1717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s" sz="3500">
                <a:solidFill>
                  <a:srgbClr val="333333"/>
                </a:solidFill>
                <a:latin typeface="Poppins ExtraBold"/>
                <a:ea typeface="Poppins ExtraBold"/>
                <a:cs typeface="Poppins ExtraBold"/>
                <a:sym typeface="Poppins ExtraBold"/>
              </a:rPr>
              <a:t>¿POR QUÉ ESTAMOS AQUÍ?</a:t>
            </a:r>
            <a:endParaRPr sz="3400"/>
          </a:p>
        </p:txBody>
      </p:sp>
      <p:sp>
        <p:nvSpPr>
          <p:cNvPr id="91" name="Google Shape;91;p1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92" name="Google Shape;92;p15"/>
          <p:cNvPicPr preferRelativeResize="0"/>
          <p:nvPr/>
        </p:nvPicPr>
        <p:blipFill>
          <a:blip r:embed="rId3">
            <a:alphaModFix/>
          </a:blip>
          <a:stretch>
            <a:fillRect/>
          </a:stretch>
        </p:blipFill>
        <p:spPr>
          <a:xfrm>
            <a:off x="894262" y="641362"/>
            <a:ext cx="7355476" cy="3860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77" name="Google Shape;277;p33"/>
          <p:cNvSpPr/>
          <p:nvPr/>
        </p:nvSpPr>
        <p:spPr>
          <a:xfrm>
            <a:off x="540750" y="803675"/>
            <a:ext cx="39204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33"/>
          <p:cNvSpPr txBox="1"/>
          <p:nvPr>
            <p:ph idx="4294967295" type="title"/>
          </p:nvPr>
        </p:nvSpPr>
        <p:spPr>
          <a:xfrm>
            <a:off x="562350" y="539825"/>
            <a:ext cx="35187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s" sz="1400">
                <a:solidFill>
                  <a:schemeClr val="dk1"/>
                </a:solidFill>
              </a:rPr>
              <a:t>L</a:t>
            </a:r>
            <a:r>
              <a:rPr b="0" lang="es" sz="1400">
                <a:solidFill>
                  <a:schemeClr val="dk1"/>
                </a:solidFill>
              </a:rPr>
              <a:t>imitaciones</a:t>
            </a:r>
            <a:endParaRPr b="0" sz="1400">
              <a:solidFill>
                <a:srgbClr val="1D1D30"/>
              </a:solidFill>
            </a:endParaRPr>
          </a:p>
        </p:txBody>
      </p:sp>
      <p:sp>
        <p:nvSpPr>
          <p:cNvPr id="279" name="Google Shape;279;p33"/>
          <p:cNvSpPr txBox="1"/>
          <p:nvPr/>
        </p:nvSpPr>
        <p:spPr>
          <a:xfrm>
            <a:off x="562350" y="1931300"/>
            <a:ext cx="5074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743B"/>
              </a:buClr>
              <a:buSzPts val="1400"/>
              <a:buChar char="●"/>
            </a:pPr>
            <a:r>
              <a:rPr lang="es"/>
              <a:t>La información</a:t>
            </a:r>
            <a:endParaRPr/>
          </a:p>
          <a:p>
            <a:pPr indent="-317500" lvl="0" marL="457200" rtl="0" algn="l">
              <a:spcBef>
                <a:spcPts val="0"/>
              </a:spcBef>
              <a:spcAft>
                <a:spcPts val="0"/>
              </a:spcAft>
              <a:buClr>
                <a:srgbClr val="FF743B"/>
              </a:buClr>
              <a:buSzPts val="1400"/>
              <a:buChar char="●"/>
            </a:pPr>
            <a:r>
              <a:rPr lang="es"/>
              <a:t>Su entorno - </a:t>
            </a:r>
            <a:r>
              <a:rPr lang="es"/>
              <a:t>herramientas </a:t>
            </a:r>
            <a:endParaRPr b="1"/>
          </a:p>
          <a:p>
            <a:pPr indent="-317500" lvl="0" marL="457200" rtl="0" algn="l">
              <a:spcBef>
                <a:spcPts val="0"/>
              </a:spcBef>
              <a:spcAft>
                <a:spcPts val="0"/>
              </a:spcAft>
              <a:buClr>
                <a:srgbClr val="FF743B"/>
              </a:buClr>
              <a:buSzPts val="1400"/>
              <a:buChar char="●"/>
            </a:pPr>
            <a:r>
              <a:rPr lang="es"/>
              <a:t>Los datos de entrada</a:t>
            </a:r>
            <a:r>
              <a:rPr lang="es">
                <a:solidFill>
                  <a:schemeClr val="dk1"/>
                </a:solidFill>
              </a:rPr>
              <a:t>           </a:t>
            </a:r>
            <a:r>
              <a:rPr b="1" lang="es">
                <a:solidFill>
                  <a:schemeClr val="dk1"/>
                </a:solidFill>
              </a:rPr>
              <a:t>ventana de contexto</a:t>
            </a:r>
            <a:endParaRPr/>
          </a:p>
          <a:p>
            <a:pPr indent="-317500" lvl="0" marL="457200" rtl="0" algn="l">
              <a:spcBef>
                <a:spcPts val="0"/>
              </a:spcBef>
              <a:spcAft>
                <a:spcPts val="0"/>
              </a:spcAft>
              <a:buClr>
                <a:srgbClr val="FF743B"/>
              </a:buClr>
              <a:buSzPts val="1400"/>
              <a:buChar char="●"/>
            </a:pPr>
            <a:r>
              <a:rPr lang="es"/>
              <a:t>Prompts limitados</a:t>
            </a:r>
            <a:endParaRPr/>
          </a:p>
        </p:txBody>
      </p:sp>
      <p:pic>
        <p:nvPicPr>
          <p:cNvPr id="280" name="Google Shape;280;p33" title="ChatGPT Image 5 may 2025, 16_30_02.png"/>
          <p:cNvPicPr preferRelativeResize="0"/>
          <p:nvPr/>
        </p:nvPicPr>
        <p:blipFill>
          <a:blip r:embed="rId3">
            <a:alphaModFix/>
          </a:blip>
          <a:stretch>
            <a:fillRect/>
          </a:stretch>
        </p:blipFill>
        <p:spPr>
          <a:xfrm>
            <a:off x="5493075" y="1343825"/>
            <a:ext cx="3119601" cy="3119601"/>
          </a:xfrm>
          <a:prstGeom prst="rect">
            <a:avLst/>
          </a:prstGeom>
          <a:noFill/>
          <a:ln>
            <a:noFill/>
          </a:ln>
        </p:spPr>
      </p:pic>
      <p:cxnSp>
        <p:nvCxnSpPr>
          <p:cNvPr id="281" name="Google Shape;281;p33"/>
          <p:cNvCxnSpPr/>
          <p:nvPr/>
        </p:nvCxnSpPr>
        <p:spPr>
          <a:xfrm>
            <a:off x="2817588" y="2571000"/>
            <a:ext cx="437400" cy="1500"/>
          </a:xfrm>
          <a:prstGeom prst="straightConnector1">
            <a:avLst/>
          </a:prstGeom>
          <a:noFill/>
          <a:ln cap="flat" cmpd="sng" w="9525">
            <a:solidFill>
              <a:srgbClr val="4D4D4D"/>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s" sz="5600"/>
              <a:t>Prompt </a:t>
            </a:r>
            <a:endParaRPr sz="5600"/>
          </a:p>
          <a:p>
            <a:pPr indent="0" lvl="0" marL="0" rtl="0" algn="l">
              <a:spcBef>
                <a:spcPts val="0"/>
              </a:spcBef>
              <a:spcAft>
                <a:spcPts val="0"/>
              </a:spcAft>
              <a:buNone/>
            </a:pPr>
            <a:r>
              <a:rPr lang="es" sz="5600"/>
              <a:t>engineering</a:t>
            </a:r>
            <a:endParaRPr sz="5600"/>
          </a:p>
        </p:txBody>
      </p:sp>
      <p:sp>
        <p:nvSpPr>
          <p:cNvPr id="287" name="Google Shape;287;p34"/>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743B"/>
              </a:buClr>
              <a:buSzPts val="1400"/>
              <a:buChar char="●"/>
            </a:pPr>
            <a:r>
              <a:rPr lang="es">
                <a:solidFill>
                  <a:schemeClr val="dk1"/>
                </a:solidFill>
              </a:rPr>
              <a:t>L</a:t>
            </a:r>
            <a:r>
              <a:rPr lang="es">
                <a:solidFill>
                  <a:schemeClr val="dk1"/>
                </a:solidFill>
              </a:rPr>
              <a:t>enguaje humano - máquina</a:t>
            </a:r>
            <a:endParaRPr/>
          </a:p>
        </p:txBody>
      </p:sp>
      <p:sp>
        <p:nvSpPr>
          <p:cNvPr id="288" name="Google Shape;288;p34"/>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idx="4294967295" type="title"/>
          </p:nvPr>
        </p:nvSpPr>
        <p:spPr>
          <a:xfrm>
            <a:off x="457375" y="526650"/>
            <a:ext cx="6135300" cy="811800"/>
          </a:xfrm>
          <a:prstGeom prst="rect">
            <a:avLst/>
          </a:prstGeom>
        </p:spPr>
        <p:txBody>
          <a:bodyPr anchorCtr="0" anchor="t" bIns="91425" lIns="91425" spcFirstLastPara="1" rIns="91425" wrap="square" tIns="91425">
            <a:normAutofit fontScale="90000"/>
          </a:bodyPr>
          <a:lstStyle/>
          <a:p>
            <a:pPr indent="0" lvl="0" marL="0" rtl="0" algn="l">
              <a:lnSpc>
                <a:spcPct val="85000"/>
              </a:lnSpc>
              <a:spcBef>
                <a:spcPts val="0"/>
              </a:spcBef>
              <a:spcAft>
                <a:spcPts val="0"/>
              </a:spcAft>
              <a:buNone/>
            </a:pPr>
            <a:r>
              <a:rPr lang="es" sz="3400">
                <a:solidFill>
                  <a:srgbClr val="161625"/>
                </a:solidFill>
              </a:rPr>
              <a:t>Técnicas de Prompt Engineering</a:t>
            </a:r>
            <a:endParaRPr sz="3400">
              <a:solidFill>
                <a:srgbClr val="161625"/>
              </a:solidFill>
            </a:endParaRPr>
          </a:p>
          <a:p>
            <a:pPr indent="0" lvl="0" marL="0" rtl="0" algn="l">
              <a:lnSpc>
                <a:spcPct val="85000"/>
              </a:lnSpc>
              <a:spcBef>
                <a:spcPts val="0"/>
              </a:spcBef>
              <a:spcAft>
                <a:spcPts val="0"/>
              </a:spcAft>
              <a:buNone/>
            </a:pPr>
            <a:r>
              <a:t/>
            </a:r>
            <a:endParaRPr sz="3400">
              <a:solidFill>
                <a:srgbClr val="161625"/>
              </a:solidFill>
            </a:endParaRPr>
          </a:p>
        </p:txBody>
      </p:sp>
      <p:sp>
        <p:nvSpPr>
          <p:cNvPr id="294" name="Google Shape;294;p3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295" name="Google Shape;295;p35"/>
          <p:cNvSpPr txBox="1"/>
          <p:nvPr/>
        </p:nvSpPr>
        <p:spPr>
          <a:xfrm>
            <a:off x="727400" y="1904800"/>
            <a:ext cx="31338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743B"/>
              </a:buClr>
              <a:buSzPts val="1400"/>
              <a:buChar char="●"/>
            </a:pPr>
            <a:r>
              <a:rPr lang="es"/>
              <a:t>Zero-Shot </a:t>
            </a:r>
            <a:endParaRPr/>
          </a:p>
          <a:p>
            <a:pPr indent="-317500" lvl="1" marL="914400" rtl="0" algn="l">
              <a:spcBef>
                <a:spcPts val="0"/>
              </a:spcBef>
              <a:spcAft>
                <a:spcPts val="0"/>
              </a:spcAft>
              <a:buClr>
                <a:srgbClr val="FF743B"/>
              </a:buClr>
              <a:buSzPts val="1400"/>
              <a:buChar char="○"/>
            </a:pPr>
            <a:r>
              <a:rPr lang="es"/>
              <a:t>Retrieval</a:t>
            </a:r>
            <a:endParaRPr/>
          </a:p>
          <a:p>
            <a:pPr indent="-317500" lvl="0" marL="457200" rtl="0" algn="l">
              <a:spcBef>
                <a:spcPts val="0"/>
              </a:spcBef>
              <a:spcAft>
                <a:spcPts val="0"/>
              </a:spcAft>
              <a:buClr>
                <a:srgbClr val="FF743B"/>
              </a:buClr>
              <a:buSzPts val="1400"/>
              <a:buChar char="●"/>
            </a:pPr>
            <a:r>
              <a:rPr lang="es"/>
              <a:t>One-Shot </a:t>
            </a:r>
            <a:endParaRPr/>
          </a:p>
          <a:p>
            <a:pPr indent="-317500" lvl="0" marL="457200" rtl="0" algn="l">
              <a:spcBef>
                <a:spcPts val="0"/>
              </a:spcBef>
              <a:spcAft>
                <a:spcPts val="0"/>
              </a:spcAft>
              <a:buClr>
                <a:srgbClr val="FF743B"/>
              </a:buClr>
              <a:buSzPts val="1400"/>
              <a:buChar char="●"/>
            </a:pPr>
            <a:r>
              <a:rPr lang="es"/>
              <a:t>CoT</a:t>
            </a:r>
            <a:endParaRPr/>
          </a:p>
          <a:p>
            <a:pPr indent="-317500" lvl="1" marL="914400" rtl="0" algn="l">
              <a:spcBef>
                <a:spcPts val="0"/>
              </a:spcBef>
              <a:spcAft>
                <a:spcPts val="0"/>
              </a:spcAft>
              <a:buClr>
                <a:srgbClr val="FF743B"/>
              </a:buClr>
              <a:buSzPts val="1400"/>
              <a:buChar char="○"/>
            </a:pPr>
            <a:r>
              <a:rPr lang="es"/>
              <a:t>Prompt Activo</a:t>
            </a:r>
            <a:endParaRPr/>
          </a:p>
          <a:p>
            <a:pPr indent="-317500" lvl="0" marL="457200" rtl="0" algn="l">
              <a:spcBef>
                <a:spcPts val="0"/>
              </a:spcBef>
              <a:spcAft>
                <a:spcPts val="0"/>
              </a:spcAft>
              <a:buClr>
                <a:srgbClr val="FF743B"/>
              </a:buClr>
              <a:buSzPts val="1400"/>
              <a:buChar char="●"/>
            </a:pPr>
            <a:r>
              <a:rPr lang="es"/>
              <a:t>Auto-consistencia</a:t>
            </a:r>
            <a:endParaRPr/>
          </a:p>
          <a:p>
            <a:pPr indent="-317500" lvl="0" marL="457200" rtl="0" algn="l">
              <a:spcBef>
                <a:spcPts val="0"/>
              </a:spcBef>
              <a:spcAft>
                <a:spcPts val="0"/>
              </a:spcAft>
              <a:buClr>
                <a:srgbClr val="FF743B"/>
              </a:buClr>
              <a:buSzPts val="1400"/>
              <a:buChar char="●"/>
            </a:pPr>
            <a:r>
              <a:rPr lang="es"/>
              <a:t>Prompt de conocimiento generado</a:t>
            </a:r>
            <a:endParaRPr/>
          </a:p>
          <a:p>
            <a:pPr indent="-317500" lvl="0" marL="457200" rtl="0" algn="l">
              <a:spcBef>
                <a:spcPts val="0"/>
              </a:spcBef>
              <a:spcAft>
                <a:spcPts val="0"/>
              </a:spcAft>
              <a:buClr>
                <a:srgbClr val="FF743B"/>
              </a:buClr>
              <a:buSzPts val="1400"/>
              <a:buChar char="●"/>
            </a:pPr>
            <a:r>
              <a:rPr lang="es"/>
              <a:t>ToT</a:t>
            </a:r>
            <a:endParaRPr/>
          </a:p>
          <a:p>
            <a:pPr indent="-317500" lvl="0" marL="457200" rtl="0" algn="l">
              <a:spcBef>
                <a:spcPts val="0"/>
              </a:spcBef>
              <a:spcAft>
                <a:spcPts val="0"/>
              </a:spcAft>
              <a:buClr>
                <a:srgbClr val="FF743B"/>
              </a:buClr>
              <a:buSzPts val="1400"/>
              <a:buChar char="●"/>
            </a:pPr>
            <a:r>
              <a:rPr lang="es"/>
              <a:t>RAG</a:t>
            </a:r>
            <a:endParaRPr/>
          </a:p>
        </p:txBody>
      </p:sp>
      <p:sp>
        <p:nvSpPr>
          <p:cNvPr id="296" name="Google Shape;296;p35"/>
          <p:cNvSpPr txBox="1"/>
          <p:nvPr/>
        </p:nvSpPr>
        <p:spPr>
          <a:xfrm>
            <a:off x="4780625" y="991925"/>
            <a:ext cx="3766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743B"/>
              </a:buClr>
              <a:buSzPts val="1400"/>
              <a:buChar char="●"/>
            </a:pPr>
            <a:r>
              <a:rPr lang="es"/>
              <a:t>Ingeniería de prompts Automático</a:t>
            </a:r>
            <a:endParaRPr/>
          </a:p>
          <a:p>
            <a:pPr indent="-317500" lvl="0" marL="457200" rtl="0" algn="l">
              <a:spcBef>
                <a:spcPts val="0"/>
              </a:spcBef>
              <a:spcAft>
                <a:spcPts val="0"/>
              </a:spcAft>
              <a:buClr>
                <a:srgbClr val="FF743B"/>
              </a:buClr>
              <a:buSzPts val="1400"/>
              <a:buChar char="●"/>
            </a:pPr>
            <a:r>
              <a:rPr lang="es"/>
              <a:t>RolePlay</a:t>
            </a:r>
            <a:endParaRPr/>
          </a:p>
          <a:p>
            <a:pPr indent="-317500" lvl="1" marL="914400" rtl="0" algn="l">
              <a:spcBef>
                <a:spcPts val="0"/>
              </a:spcBef>
              <a:spcAft>
                <a:spcPts val="0"/>
              </a:spcAft>
              <a:buClr>
                <a:srgbClr val="FF9900"/>
              </a:buClr>
              <a:buSzPts val="1400"/>
              <a:buChar char="○"/>
            </a:pPr>
            <a:r>
              <a:rPr lang="es"/>
              <a:t>Estructura de un prompt   RolePlay</a:t>
            </a:r>
            <a:endParaRPr/>
          </a:p>
          <a:p>
            <a:pPr indent="-317500" lvl="0" marL="457200" rtl="0" algn="l">
              <a:spcBef>
                <a:spcPts val="0"/>
              </a:spcBef>
              <a:spcAft>
                <a:spcPts val="0"/>
              </a:spcAft>
              <a:buClr>
                <a:srgbClr val="FF743B"/>
              </a:buClr>
              <a:buSzPts val="1400"/>
              <a:buChar char="●"/>
            </a:pPr>
            <a:r>
              <a:rPr lang="es"/>
              <a:t>ReACT</a:t>
            </a:r>
            <a:endParaRPr/>
          </a:p>
        </p:txBody>
      </p:sp>
      <p:pic>
        <p:nvPicPr>
          <p:cNvPr id="297" name="Google Shape;297;p35" title="ChatGPT Image 5 may 2025, 17_50_06.png"/>
          <p:cNvPicPr preferRelativeResize="0"/>
          <p:nvPr/>
        </p:nvPicPr>
        <p:blipFill>
          <a:blip r:embed="rId3">
            <a:alphaModFix/>
          </a:blip>
          <a:stretch>
            <a:fillRect/>
          </a:stretch>
        </p:blipFill>
        <p:spPr>
          <a:xfrm>
            <a:off x="5910350" y="2309675"/>
            <a:ext cx="2584676" cy="25846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03" name="Google Shape;303;p36"/>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61625"/>
                </a:solidFill>
              </a:rPr>
              <a:t>Zero-Shot</a:t>
            </a:r>
            <a:endParaRPr b="1" sz="3000">
              <a:solidFill>
                <a:srgbClr val="161625"/>
              </a:solidFill>
            </a:endParaRPr>
          </a:p>
        </p:txBody>
      </p:sp>
      <p:sp>
        <p:nvSpPr>
          <p:cNvPr id="304" name="Google Shape;304;p36"/>
          <p:cNvSpPr txBox="1"/>
          <p:nvPr/>
        </p:nvSpPr>
        <p:spPr>
          <a:xfrm>
            <a:off x="560813" y="974350"/>
            <a:ext cx="85206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Esta técnica implica generar una respuesta sin proporcionar ejemplos o contexto previo al modelo de IA. Es útil para obtener respuestas rápidas sobre temas generales o preguntas básicas.</a:t>
            </a:r>
            <a:endParaRPr sz="1500">
              <a:solidFill>
                <a:srgbClr val="1D1D30"/>
              </a:solidFill>
            </a:endParaRPr>
          </a:p>
        </p:txBody>
      </p:sp>
      <p:pic>
        <p:nvPicPr>
          <p:cNvPr id="305" name="Google Shape;305;p36"/>
          <p:cNvPicPr preferRelativeResize="0"/>
          <p:nvPr/>
        </p:nvPicPr>
        <p:blipFill>
          <a:blip r:embed="rId3">
            <a:alphaModFix/>
          </a:blip>
          <a:stretch>
            <a:fillRect/>
          </a:stretch>
        </p:blipFill>
        <p:spPr>
          <a:xfrm>
            <a:off x="2954370" y="1629025"/>
            <a:ext cx="3733474" cy="3157625"/>
          </a:xfrm>
          <a:prstGeom prst="rect">
            <a:avLst/>
          </a:prstGeom>
          <a:noFill/>
          <a:ln>
            <a:noFill/>
          </a:ln>
        </p:spPr>
      </p:pic>
      <p:pic>
        <p:nvPicPr>
          <p:cNvPr id="306" name="Google Shape;306;p36"/>
          <p:cNvPicPr preferRelativeResize="0"/>
          <p:nvPr/>
        </p:nvPicPr>
        <p:blipFill>
          <a:blip r:embed="rId4">
            <a:alphaModFix/>
          </a:blip>
          <a:stretch>
            <a:fillRect/>
          </a:stretch>
        </p:blipFill>
        <p:spPr>
          <a:xfrm>
            <a:off x="560800" y="4273731"/>
            <a:ext cx="548699" cy="439318"/>
          </a:xfrm>
          <a:prstGeom prst="rect">
            <a:avLst/>
          </a:prstGeom>
          <a:noFill/>
          <a:ln>
            <a:noFill/>
          </a:ln>
        </p:spPr>
      </p:pic>
      <p:sp>
        <p:nvSpPr>
          <p:cNvPr id="307" name="Google Shape;307;p36"/>
          <p:cNvSpPr txBox="1"/>
          <p:nvPr/>
        </p:nvSpPr>
        <p:spPr>
          <a:xfrm>
            <a:off x="1037075" y="4352525"/>
            <a:ext cx="1229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u="sng">
                <a:solidFill>
                  <a:srgbClr val="FF743B"/>
                </a:solidFill>
                <a:hlinkClick r:id="rId5">
                  <a:extLst>
                    <a:ext uri="{A12FA001-AC4F-418D-AE19-62706E023703}">
                      <ahyp:hlinkClr val="tx"/>
                    </a:ext>
                  </a:extLst>
                </a:hlinkClick>
              </a:rPr>
              <a:t>Artículo de referencia</a:t>
            </a:r>
            <a:endParaRPr b="1" sz="700">
              <a:solidFill>
                <a:srgbClr val="FF743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13" name="Google Shape;313;p37"/>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61625"/>
                </a:solidFill>
              </a:rPr>
              <a:t>Zero-Shot: Retrieval</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14" name="Google Shape;314;p37"/>
          <p:cNvSpPr txBox="1"/>
          <p:nvPr/>
        </p:nvSpPr>
        <p:spPr>
          <a:xfrm>
            <a:off x="560813" y="974350"/>
            <a:ext cx="85206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Trata a los modelos de IA como motores de búsqueda, formulando preguntas específicas para obtener respuestas detalladas. Algunos modelos tienen acceso a fuentes de datos actualizadas, lo que mejora su capacidad de recuperación.</a:t>
            </a:r>
            <a:endParaRPr sz="1500">
              <a:solidFill>
                <a:srgbClr val="1D1D30"/>
              </a:solidFill>
            </a:endParaRPr>
          </a:p>
        </p:txBody>
      </p:sp>
      <p:pic>
        <p:nvPicPr>
          <p:cNvPr id="315" name="Google Shape;315;p37"/>
          <p:cNvPicPr preferRelativeResize="0"/>
          <p:nvPr/>
        </p:nvPicPr>
        <p:blipFill>
          <a:blip r:embed="rId3">
            <a:alphaModFix/>
          </a:blip>
          <a:stretch>
            <a:fillRect/>
          </a:stretch>
        </p:blipFill>
        <p:spPr>
          <a:xfrm>
            <a:off x="560800" y="4273731"/>
            <a:ext cx="548699" cy="439318"/>
          </a:xfrm>
          <a:prstGeom prst="rect">
            <a:avLst/>
          </a:prstGeom>
          <a:noFill/>
          <a:ln>
            <a:noFill/>
          </a:ln>
        </p:spPr>
      </p:pic>
      <p:sp>
        <p:nvSpPr>
          <p:cNvPr id="316" name="Google Shape;316;p37"/>
          <p:cNvSpPr txBox="1"/>
          <p:nvPr/>
        </p:nvSpPr>
        <p:spPr>
          <a:xfrm>
            <a:off x="1037075" y="4352525"/>
            <a:ext cx="1229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u="sng">
                <a:solidFill>
                  <a:srgbClr val="FF743B"/>
                </a:solidFill>
                <a:hlinkClick r:id="rId4">
                  <a:extLst>
                    <a:ext uri="{A12FA001-AC4F-418D-AE19-62706E023703}">
                      <ahyp:hlinkClr val="tx"/>
                    </a:ext>
                  </a:extLst>
                </a:hlinkClick>
              </a:rPr>
              <a:t>Artículo de referencia</a:t>
            </a:r>
            <a:endParaRPr b="1" sz="700">
              <a:solidFill>
                <a:srgbClr val="FF743B"/>
              </a:solidFill>
            </a:endParaRPr>
          </a:p>
        </p:txBody>
      </p:sp>
      <p:pic>
        <p:nvPicPr>
          <p:cNvPr id="317" name="Google Shape;317;p37"/>
          <p:cNvPicPr preferRelativeResize="0"/>
          <p:nvPr/>
        </p:nvPicPr>
        <p:blipFill>
          <a:blip r:embed="rId5">
            <a:alphaModFix/>
          </a:blip>
          <a:stretch>
            <a:fillRect/>
          </a:stretch>
        </p:blipFill>
        <p:spPr>
          <a:xfrm>
            <a:off x="1893959" y="1984997"/>
            <a:ext cx="5356076" cy="2104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23" name="Google Shape;323;p38"/>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61625"/>
                </a:solidFill>
              </a:rPr>
              <a:t>One-Shot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24" name="Google Shape;324;p38"/>
          <p:cNvSpPr txBox="1"/>
          <p:nvPr/>
        </p:nvSpPr>
        <p:spPr>
          <a:xfrm>
            <a:off x="560813" y="974350"/>
            <a:ext cx="85206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Consiste en proporcionar un solo ejemplo o contexto para guiar la respuesta del modelo. Es efectivo para tareas específicas donde un ejemplo puede servir como guía clara.</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25" name="Google Shape;325;p38"/>
          <p:cNvPicPr preferRelativeResize="0"/>
          <p:nvPr/>
        </p:nvPicPr>
        <p:blipFill>
          <a:blip r:embed="rId3">
            <a:alphaModFix/>
          </a:blip>
          <a:stretch>
            <a:fillRect/>
          </a:stretch>
        </p:blipFill>
        <p:spPr>
          <a:xfrm>
            <a:off x="560800" y="4273731"/>
            <a:ext cx="548699" cy="439318"/>
          </a:xfrm>
          <a:prstGeom prst="rect">
            <a:avLst/>
          </a:prstGeom>
          <a:noFill/>
          <a:ln>
            <a:noFill/>
          </a:ln>
        </p:spPr>
      </p:pic>
      <p:sp>
        <p:nvSpPr>
          <p:cNvPr id="326" name="Google Shape;326;p38"/>
          <p:cNvSpPr txBox="1"/>
          <p:nvPr/>
        </p:nvSpPr>
        <p:spPr>
          <a:xfrm>
            <a:off x="1037075" y="4352525"/>
            <a:ext cx="1229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u="sng">
                <a:solidFill>
                  <a:schemeClr val="hlink"/>
                </a:solidFill>
                <a:hlinkClick r:id="rId4"/>
              </a:rPr>
              <a:t>Artículo de referencia</a:t>
            </a:r>
            <a:endParaRPr b="1" sz="700">
              <a:solidFill>
                <a:srgbClr val="FF743B"/>
              </a:solidFill>
            </a:endParaRPr>
          </a:p>
        </p:txBody>
      </p:sp>
      <p:pic>
        <p:nvPicPr>
          <p:cNvPr id="327" name="Google Shape;327;p38"/>
          <p:cNvPicPr preferRelativeResize="0"/>
          <p:nvPr/>
        </p:nvPicPr>
        <p:blipFill>
          <a:blip r:embed="rId5">
            <a:alphaModFix/>
          </a:blip>
          <a:stretch>
            <a:fillRect/>
          </a:stretch>
        </p:blipFill>
        <p:spPr>
          <a:xfrm>
            <a:off x="1975723" y="1931025"/>
            <a:ext cx="5619374" cy="2263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33" name="Google Shape;333;p39"/>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61625"/>
                </a:solidFill>
              </a:rPr>
              <a:t>Chain of thought (CoT)</a:t>
            </a: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34" name="Google Shape;334;p39"/>
          <p:cNvSpPr txBox="1"/>
          <p:nvPr/>
        </p:nvSpPr>
        <p:spPr>
          <a:xfrm>
            <a:off x="560819" y="974350"/>
            <a:ext cx="42261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La técnica de prompting conocida como "Chain of Thought" (Cadena de Pensamiento) es un enfoque utilizado en la interacción con modelos de lenguaje como GPT-3 o GPT-4 para resolver problemas complejos o tareas de razonamiento.</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35" name="Google Shape;335;p39"/>
          <p:cNvPicPr preferRelativeResize="0"/>
          <p:nvPr/>
        </p:nvPicPr>
        <p:blipFill>
          <a:blip r:embed="rId3">
            <a:alphaModFix/>
          </a:blip>
          <a:stretch>
            <a:fillRect/>
          </a:stretch>
        </p:blipFill>
        <p:spPr>
          <a:xfrm>
            <a:off x="560800" y="4273731"/>
            <a:ext cx="548699" cy="439318"/>
          </a:xfrm>
          <a:prstGeom prst="rect">
            <a:avLst/>
          </a:prstGeom>
          <a:noFill/>
          <a:ln>
            <a:noFill/>
          </a:ln>
        </p:spPr>
      </p:pic>
      <p:sp>
        <p:nvSpPr>
          <p:cNvPr id="336" name="Google Shape;336;p39"/>
          <p:cNvSpPr txBox="1"/>
          <p:nvPr/>
        </p:nvSpPr>
        <p:spPr>
          <a:xfrm>
            <a:off x="1037075" y="4352525"/>
            <a:ext cx="1229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u="sng">
                <a:solidFill>
                  <a:schemeClr val="hlink"/>
                </a:solidFill>
                <a:hlinkClick r:id="rId4"/>
              </a:rPr>
              <a:t>Artículo de referencia</a:t>
            </a:r>
            <a:endParaRPr b="1" sz="700">
              <a:solidFill>
                <a:srgbClr val="FF743B"/>
              </a:solidFill>
            </a:endParaRPr>
          </a:p>
        </p:txBody>
      </p:sp>
      <p:pic>
        <p:nvPicPr>
          <p:cNvPr id="337" name="Google Shape;337;p39"/>
          <p:cNvPicPr preferRelativeResize="0"/>
          <p:nvPr/>
        </p:nvPicPr>
        <p:blipFill>
          <a:blip r:embed="rId5">
            <a:alphaModFix/>
          </a:blip>
          <a:stretch>
            <a:fillRect/>
          </a:stretch>
        </p:blipFill>
        <p:spPr>
          <a:xfrm>
            <a:off x="5128725" y="906149"/>
            <a:ext cx="3530825" cy="3571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43" name="Google Shape;343;p40"/>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61625"/>
                </a:solidFill>
              </a:rPr>
              <a:t>Chain of thought (CoT)</a:t>
            </a:r>
            <a:r>
              <a:rPr b="1" lang="es" sz="2000">
                <a:solidFill>
                  <a:srgbClr val="333333"/>
                </a:solidFill>
                <a:latin typeface="Roboto"/>
                <a:ea typeface="Roboto"/>
                <a:cs typeface="Roboto"/>
                <a:sym typeface="Roboto"/>
              </a:rPr>
              <a:t>): </a:t>
            </a:r>
            <a:r>
              <a:rPr lang="es" sz="2000">
                <a:solidFill>
                  <a:schemeClr val="dk1"/>
                </a:solidFill>
                <a:latin typeface="Roboto"/>
                <a:ea typeface="Roboto"/>
                <a:cs typeface="Roboto"/>
                <a:sym typeface="Roboto"/>
              </a:rPr>
              <a:t>Prompt Activo</a:t>
            </a:r>
            <a:endParaRPr sz="2000">
              <a:solidFill>
                <a:srgbClr val="333333"/>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44" name="Google Shape;344;p40"/>
          <p:cNvSpPr txBox="1"/>
          <p:nvPr/>
        </p:nvSpPr>
        <p:spPr>
          <a:xfrm>
            <a:off x="560819" y="974350"/>
            <a:ext cx="42261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es una técnica que ajusta los modelos de lenguaje (LLMs) para tareas específicas usando ejemplos anotados con razonamiento humano. Primero, se generan múltiples respuestas para preguntas de entrenamiento y se mide la incertidumbre entre ellas. Las preguntas más inciertas son seleccionadas para ser anotadas por humanos, y esos nuevos ejemplos se utilizan para mejorar la inferencia en futuras preguntas.</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45" name="Google Shape;345;p40"/>
          <p:cNvPicPr preferRelativeResize="0"/>
          <p:nvPr/>
        </p:nvPicPr>
        <p:blipFill>
          <a:blip r:embed="rId3">
            <a:alphaModFix/>
          </a:blip>
          <a:stretch>
            <a:fillRect/>
          </a:stretch>
        </p:blipFill>
        <p:spPr>
          <a:xfrm>
            <a:off x="560800" y="4273731"/>
            <a:ext cx="548699" cy="439318"/>
          </a:xfrm>
          <a:prstGeom prst="rect">
            <a:avLst/>
          </a:prstGeom>
          <a:noFill/>
          <a:ln>
            <a:noFill/>
          </a:ln>
        </p:spPr>
      </p:pic>
      <p:sp>
        <p:nvSpPr>
          <p:cNvPr id="346" name="Google Shape;346;p40"/>
          <p:cNvSpPr txBox="1"/>
          <p:nvPr/>
        </p:nvSpPr>
        <p:spPr>
          <a:xfrm>
            <a:off x="1037075" y="4352525"/>
            <a:ext cx="1229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u="sng">
                <a:solidFill>
                  <a:schemeClr val="hlink"/>
                </a:solidFill>
                <a:hlinkClick r:id="rId4"/>
              </a:rPr>
              <a:t>Artículo de referencia</a:t>
            </a:r>
            <a:endParaRPr b="1" sz="700">
              <a:solidFill>
                <a:srgbClr val="FF743B"/>
              </a:solidFill>
            </a:endParaRPr>
          </a:p>
        </p:txBody>
      </p:sp>
      <p:pic>
        <p:nvPicPr>
          <p:cNvPr id="347" name="Google Shape;347;p40"/>
          <p:cNvPicPr preferRelativeResize="0"/>
          <p:nvPr/>
        </p:nvPicPr>
        <p:blipFill>
          <a:blip r:embed="rId5">
            <a:alphaModFix/>
          </a:blip>
          <a:stretch>
            <a:fillRect/>
          </a:stretch>
        </p:blipFill>
        <p:spPr>
          <a:xfrm>
            <a:off x="5128725" y="906149"/>
            <a:ext cx="3530825" cy="3571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53" name="Google Shape;353;p41"/>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200">
                <a:solidFill>
                  <a:schemeClr val="dk1"/>
                </a:solidFill>
                <a:latin typeface="Roboto"/>
                <a:ea typeface="Roboto"/>
                <a:cs typeface="Roboto"/>
                <a:sym typeface="Roboto"/>
              </a:rPr>
              <a:t>Auto-consistencia</a:t>
            </a:r>
            <a:endParaRPr b="1" sz="2000">
              <a:solidFill>
                <a:srgbClr val="161625"/>
              </a:solidFill>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54" name="Google Shape;354;p41"/>
          <p:cNvSpPr txBox="1"/>
          <p:nvPr/>
        </p:nvSpPr>
        <p:spPr>
          <a:xfrm>
            <a:off x="560819" y="974350"/>
            <a:ext cx="42261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La autoconsistencia es una técnica avanzada de ingeniería de prompts que reemplaza la decodificación codiciosa por el muestreo de múltiples caminos de razonamiento. Se basa en generar varias cadenas de pensamiento para una tarea, luego seleccionar la respuesta más consistente entre ellas. Esto mejora el rendimiento en tareas de razonamiento aritmético y de sentido común. Un ejemplo es resolver problemas matemáticos simples y verificar múltiples resultados para encontrar la respuesta correcta más frecuente.</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55" name="Google Shape;355;p41"/>
          <p:cNvPicPr preferRelativeResize="0"/>
          <p:nvPr/>
        </p:nvPicPr>
        <p:blipFill>
          <a:blip r:embed="rId3">
            <a:alphaModFix/>
          </a:blip>
          <a:stretch>
            <a:fillRect/>
          </a:stretch>
        </p:blipFill>
        <p:spPr>
          <a:xfrm>
            <a:off x="5041956" y="779525"/>
            <a:ext cx="3107957" cy="38329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61" name="Google Shape;361;p42"/>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200">
                <a:solidFill>
                  <a:schemeClr val="dk1"/>
                </a:solidFill>
                <a:latin typeface="Roboto"/>
                <a:ea typeface="Roboto"/>
                <a:cs typeface="Roboto"/>
                <a:sym typeface="Roboto"/>
              </a:rPr>
              <a:t>Prompt de conocimiento generado</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62" name="Google Shape;362;p42"/>
          <p:cNvSpPr txBox="1"/>
          <p:nvPr/>
        </p:nvSpPr>
        <p:spPr>
          <a:xfrm>
            <a:off x="560819" y="974350"/>
            <a:ext cx="42261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endParaRPr sz="1500">
              <a:solidFill>
                <a:srgbClr val="1D1D30"/>
              </a:solidFill>
            </a:endParaRPr>
          </a:p>
          <a:p>
            <a:pPr indent="0" lvl="0" marL="0" rtl="0" algn="l">
              <a:lnSpc>
                <a:spcPct val="115000"/>
              </a:lnSpc>
              <a:spcBef>
                <a:spcPts val="0"/>
              </a:spcBef>
              <a:spcAft>
                <a:spcPts val="0"/>
              </a:spcAft>
              <a:buNone/>
            </a:pPr>
            <a:r>
              <a:rPr lang="es" sz="1500">
                <a:solidFill>
                  <a:srgbClr val="1D1D30"/>
                </a:solidFill>
              </a:rPr>
              <a:t>El concepto de "Prompt de Conocimiento Generado" se refiere a la capacidad de los modelos de lenguaje (LM) para generar conocimiento que ayude a hacer predicciones precisas. Este enfoque es útil para tareas como el razonamiento de sentido común.</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63" name="Google Shape;363;p42"/>
          <p:cNvPicPr preferRelativeResize="0"/>
          <p:nvPr/>
        </p:nvPicPr>
        <p:blipFill>
          <a:blip r:embed="rId3">
            <a:alphaModFix/>
          </a:blip>
          <a:stretch>
            <a:fillRect/>
          </a:stretch>
        </p:blipFill>
        <p:spPr>
          <a:xfrm>
            <a:off x="5326900" y="736650"/>
            <a:ext cx="2896784" cy="3897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582525" y="454950"/>
            <a:ext cx="6135300" cy="8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400"/>
              <a:t>¿Que vamos a ver?</a:t>
            </a:r>
            <a:endParaRPr sz="3400"/>
          </a:p>
        </p:txBody>
      </p:sp>
      <p:sp>
        <p:nvSpPr>
          <p:cNvPr id="98" name="Google Shape;98;p16"/>
          <p:cNvSpPr txBox="1"/>
          <p:nvPr/>
        </p:nvSpPr>
        <p:spPr>
          <a:xfrm>
            <a:off x="582525" y="1427500"/>
            <a:ext cx="4273800" cy="25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s" sz="1600">
                <a:solidFill>
                  <a:srgbClr val="222222"/>
                </a:solidFill>
                <a:highlight>
                  <a:schemeClr val="lt1"/>
                </a:highlight>
              </a:rPr>
              <a:t>Estas clases te llevarán a través de los conceptos de la inteligencia artificial generativa (GAI). Descubrirás cómo la GIA está transformando la manera en que creamos arte, música, texto y más. Explicaremos su funcionamiento, explicaremos cómo interactuar con ella y daremos  ejemplos prácticos herramientas, recursos y discutiremos las implicaciones éticas y sociales de esta tecnología.</a:t>
            </a:r>
            <a:endParaRPr sz="1600">
              <a:solidFill>
                <a:srgbClr val="161625"/>
              </a:solidFill>
            </a:endParaRPr>
          </a:p>
        </p:txBody>
      </p:sp>
      <p:sp>
        <p:nvSpPr>
          <p:cNvPr id="99" name="Google Shape;99;p1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00" name="Google Shape;100;p16" title="converted_image_2.png"/>
          <p:cNvPicPr preferRelativeResize="0"/>
          <p:nvPr/>
        </p:nvPicPr>
        <p:blipFill>
          <a:blip r:embed="rId3">
            <a:alphaModFix/>
          </a:blip>
          <a:stretch>
            <a:fillRect/>
          </a:stretch>
        </p:blipFill>
        <p:spPr>
          <a:xfrm>
            <a:off x="5240650" y="1289850"/>
            <a:ext cx="2962742" cy="296274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69" name="Google Shape;369;p43"/>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latin typeface="Roboto"/>
                <a:ea typeface="Roboto"/>
                <a:cs typeface="Roboto"/>
                <a:sym typeface="Roboto"/>
              </a:rPr>
              <a:t>Tree of Thoughts (ToT)</a:t>
            </a:r>
            <a:endParaRPr b="1" sz="2000">
              <a:solidFill>
                <a:srgbClr val="333333"/>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70" name="Google Shape;370;p43"/>
          <p:cNvSpPr txBox="1"/>
          <p:nvPr/>
        </p:nvSpPr>
        <p:spPr>
          <a:xfrm>
            <a:off x="560831" y="974350"/>
            <a:ext cx="79374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300">
                <a:solidFill>
                  <a:srgbClr val="1D1D30"/>
                </a:solidFill>
              </a:rPr>
              <a:t>Sistema para estructurar el razonamiento de la IA de forma secuencial y detallada para abordar problemas complejos por ejemplo hacer un step by step</a:t>
            </a:r>
            <a:endParaRPr sz="13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71" name="Google Shape;371;p43"/>
          <p:cNvPicPr preferRelativeResize="0"/>
          <p:nvPr/>
        </p:nvPicPr>
        <p:blipFill>
          <a:blip r:embed="rId3">
            <a:alphaModFix/>
          </a:blip>
          <a:stretch>
            <a:fillRect/>
          </a:stretch>
        </p:blipFill>
        <p:spPr>
          <a:xfrm>
            <a:off x="2950275" y="1575275"/>
            <a:ext cx="3741652" cy="30353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77" name="Google Shape;377;p44"/>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61625"/>
                </a:solidFill>
              </a:rPr>
              <a:t>Generación de Recuperación Aumentada (RAG)</a:t>
            </a:r>
            <a:endParaRPr b="1" sz="2000">
              <a:solidFill>
                <a:srgbClr val="161625"/>
              </a:solidFill>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78" name="Google Shape;378;p44"/>
          <p:cNvSpPr txBox="1"/>
          <p:nvPr/>
        </p:nvSpPr>
        <p:spPr>
          <a:xfrm>
            <a:off x="560828" y="974350"/>
            <a:ext cx="39843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300">
                <a:solidFill>
                  <a:srgbClr val="1D1D30"/>
                </a:solidFill>
              </a:rPr>
              <a:t>Descripción: La Generación de Recuperación Aumentada (RAG) combina un modelo de recuperación de información con un generador de texto. Este método permite a los modelos acceder a fuentes de conocimiento externas, mejorando la consistencia factual y la fiabilidad de las respuestas. Introducido por Meta, RAG utiliza un modelo preentrenado de secuencia a secuencia y un índice de vectores densos de Wikipedia. Al concatenar documentos relevantes con la solicitud original, RAG genera respuestas más precisas y actualizadas sin reentrenar el modelo completo.</a:t>
            </a:r>
            <a:endParaRPr sz="13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79" name="Google Shape;379;p44"/>
          <p:cNvPicPr preferRelativeResize="0"/>
          <p:nvPr/>
        </p:nvPicPr>
        <p:blipFill>
          <a:blip r:embed="rId3">
            <a:alphaModFix/>
          </a:blip>
          <a:stretch>
            <a:fillRect/>
          </a:stretch>
        </p:blipFill>
        <p:spPr>
          <a:xfrm>
            <a:off x="4610800" y="1042700"/>
            <a:ext cx="3491276" cy="3514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85" name="Google Shape;385;p45"/>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61625"/>
                </a:solidFill>
              </a:rPr>
              <a:t>RolePLay (Expert prompting)</a:t>
            </a:r>
            <a:endParaRPr b="1" sz="2000">
              <a:solidFill>
                <a:srgbClr val="161625"/>
              </a:solidFill>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86" name="Google Shape;386;p45"/>
          <p:cNvSpPr txBox="1"/>
          <p:nvPr/>
        </p:nvSpPr>
        <p:spPr>
          <a:xfrm>
            <a:off x="560822" y="974350"/>
            <a:ext cx="77682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in</a:t>
            </a:r>
            <a:r>
              <a:rPr lang="es" sz="1300">
                <a:solidFill>
                  <a:srgbClr val="1D1D30"/>
                </a:solidFill>
              </a:rPr>
              <a:t>dicarle a una  que asuma un papel o un rol para que actúe como un experto en una materia</a:t>
            </a:r>
            <a:endParaRPr sz="13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87" name="Google Shape;387;p45"/>
          <p:cNvPicPr preferRelativeResize="0"/>
          <p:nvPr/>
        </p:nvPicPr>
        <p:blipFill>
          <a:blip r:embed="rId3">
            <a:alphaModFix/>
          </a:blip>
          <a:stretch>
            <a:fillRect/>
          </a:stretch>
        </p:blipFill>
        <p:spPr>
          <a:xfrm>
            <a:off x="2493650" y="1457650"/>
            <a:ext cx="4099450" cy="33134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93" name="Google Shape;393;p46"/>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latin typeface="Roboto"/>
                <a:ea typeface="Roboto"/>
                <a:cs typeface="Roboto"/>
                <a:sym typeface="Roboto"/>
              </a:rPr>
              <a:t>Estructura de un prompt RolePlay</a:t>
            </a:r>
            <a:endParaRPr b="1" sz="2000">
              <a:solidFill>
                <a:srgbClr val="161625"/>
              </a:solidFill>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pic>
        <p:nvPicPr>
          <p:cNvPr id="394" name="Google Shape;394;p46"/>
          <p:cNvPicPr preferRelativeResize="0"/>
          <p:nvPr/>
        </p:nvPicPr>
        <p:blipFill>
          <a:blip r:embed="rId3">
            <a:alphaModFix/>
          </a:blip>
          <a:stretch>
            <a:fillRect/>
          </a:stretch>
        </p:blipFill>
        <p:spPr>
          <a:xfrm>
            <a:off x="1560300" y="1217975"/>
            <a:ext cx="6023401" cy="34512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400" name="Google Shape;400;p47"/>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rPr>
              <a:t>ReAct</a:t>
            </a:r>
            <a:endParaRPr b="1" sz="2000">
              <a:solidFill>
                <a:srgbClr val="161625"/>
              </a:solidFill>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pic>
        <p:nvPicPr>
          <p:cNvPr id="401" name="Google Shape;401;p47"/>
          <p:cNvPicPr preferRelativeResize="0"/>
          <p:nvPr/>
        </p:nvPicPr>
        <p:blipFill>
          <a:blip r:embed="rId3">
            <a:alphaModFix/>
          </a:blip>
          <a:stretch>
            <a:fillRect/>
          </a:stretch>
        </p:blipFill>
        <p:spPr>
          <a:xfrm>
            <a:off x="4763275" y="902825"/>
            <a:ext cx="2697701" cy="3755025"/>
          </a:xfrm>
          <a:prstGeom prst="rect">
            <a:avLst/>
          </a:prstGeom>
          <a:noFill/>
          <a:ln>
            <a:noFill/>
          </a:ln>
        </p:spPr>
      </p:pic>
      <p:sp>
        <p:nvSpPr>
          <p:cNvPr id="402" name="Google Shape;402;p47"/>
          <p:cNvSpPr txBox="1"/>
          <p:nvPr/>
        </p:nvSpPr>
        <p:spPr>
          <a:xfrm>
            <a:off x="582250" y="1063850"/>
            <a:ext cx="3566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Descripción: </a:t>
            </a:r>
            <a:r>
              <a:rPr lang="es"/>
              <a:t>ReAct se utiliza en la inteligencia artificial para hacer que los modelos de lenguaje piensen y actúen de manera similar a los humanos. Combina el razonamiento (pensar) y las acciones específicas (actuar) para resolver tareas complejas. Esto permite a los modelos seguir planes de acción, manejar problemas y trabajar con herramientas externas para dar respuestas más precisas. Es como tener un asistente inteligente que puede planificar y ejecutar tareas a la vez.</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08" name="Google Shape;408;p48"/>
          <p:cNvSpPr txBox="1"/>
          <p:nvPr/>
        </p:nvSpPr>
        <p:spPr>
          <a:xfrm>
            <a:off x="540750" y="1393550"/>
            <a:ext cx="721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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</a:t>
            </a:r>
            <a:endParaRPr/>
          </a:p>
        </p:txBody>
      </p:sp>
      <p:sp>
        <p:nvSpPr>
          <p:cNvPr id="409" name="Google Shape;409;p48"/>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48"/>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Open </a:t>
            </a:r>
            <a:r>
              <a:rPr b="0" lang="es" sz="1400">
                <a:solidFill>
                  <a:srgbClr val="1D1D30"/>
                </a:solidFill>
              </a:rPr>
              <a:t>IA API KEY</a:t>
            </a:r>
            <a:endParaRPr b="0" sz="1400">
              <a:solidFill>
                <a:srgbClr val="1D1D30"/>
              </a:solidFill>
            </a:endParaRPr>
          </a:p>
        </p:txBody>
      </p:sp>
      <p:sp>
        <p:nvSpPr>
          <p:cNvPr id="411" name="Google Shape;411;p48"/>
          <p:cNvSpPr txBox="1"/>
          <p:nvPr/>
        </p:nvSpPr>
        <p:spPr>
          <a:xfrm>
            <a:off x="512900" y="29903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https://platform.openai.com/docs/overview</a:t>
            </a:r>
            <a:endParaRPr/>
          </a:p>
        </p:txBody>
      </p:sp>
      <p:sp>
        <p:nvSpPr>
          <p:cNvPr id="412" name="Google Shape;412;p48"/>
          <p:cNvSpPr/>
          <p:nvPr/>
        </p:nvSpPr>
        <p:spPr>
          <a:xfrm>
            <a:off x="540750" y="2688300"/>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48"/>
          <p:cNvSpPr txBox="1"/>
          <p:nvPr>
            <p:ph idx="4294967295" type="title"/>
          </p:nvPr>
        </p:nvSpPr>
        <p:spPr>
          <a:xfrm>
            <a:off x="658650" y="2424450"/>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Documentación </a:t>
            </a:r>
            <a:r>
              <a:rPr b="0" lang="es" sz="1400">
                <a:solidFill>
                  <a:srgbClr val="1D1D30"/>
                </a:solidFill>
              </a:rPr>
              <a:t>Open IA </a:t>
            </a:r>
            <a:endParaRPr b="0" sz="1400">
              <a:solidFill>
                <a:srgbClr val="1D1D3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25581"/>
              <a:buFont typeface="Arial"/>
              <a:buNone/>
            </a:pPr>
            <a:r>
              <a:rPr lang="es" sz="4300">
                <a:latin typeface="Roboto"/>
                <a:ea typeface="Roboto"/>
                <a:cs typeface="Roboto"/>
                <a:sym typeface="Roboto"/>
              </a:rPr>
              <a:t>Problemas del Generative AI </a:t>
            </a:r>
            <a:endParaRPr sz="5600"/>
          </a:p>
        </p:txBody>
      </p:sp>
      <p:sp>
        <p:nvSpPr>
          <p:cNvPr id="419" name="Google Shape;419;p49"/>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743B"/>
              </a:buClr>
              <a:buSzPts val="1400"/>
              <a:buChar char="●"/>
            </a:pPr>
            <a:r>
              <a:t/>
            </a:r>
            <a:endParaRPr/>
          </a:p>
        </p:txBody>
      </p:sp>
      <p:sp>
        <p:nvSpPr>
          <p:cNvPr id="420" name="Google Shape;420;p49"/>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0"/>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s" sz="4300">
                <a:latin typeface="Roboto"/>
                <a:ea typeface="Roboto"/>
                <a:cs typeface="Roboto"/>
                <a:sym typeface="Roboto"/>
              </a:rPr>
              <a:t>Sesgos</a:t>
            </a:r>
            <a:r>
              <a:rPr lang="es" sz="4300">
                <a:latin typeface="Roboto"/>
                <a:ea typeface="Roboto"/>
                <a:cs typeface="Roboto"/>
                <a:sym typeface="Roboto"/>
              </a:rPr>
              <a:t> </a:t>
            </a:r>
            <a:endParaRPr sz="5600"/>
          </a:p>
        </p:txBody>
      </p:sp>
      <p:sp>
        <p:nvSpPr>
          <p:cNvPr id="426" name="Google Shape;426;p50"/>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743B"/>
              </a:buClr>
              <a:buSzPts val="1400"/>
              <a:buChar char="●"/>
            </a:pPr>
            <a:r>
              <a:t/>
            </a:r>
            <a:endParaRPr/>
          </a:p>
        </p:txBody>
      </p:sp>
      <p:sp>
        <p:nvSpPr>
          <p:cNvPr id="427" name="Google Shape;427;p50"/>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33" name="Google Shape;433;p51"/>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latin typeface="Roboto"/>
                <a:ea typeface="Roboto"/>
                <a:cs typeface="Roboto"/>
                <a:sym typeface="Roboto"/>
              </a:rPr>
              <a:t>Tree of Thoughts (ToT)</a:t>
            </a:r>
            <a:endParaRPr b="1" sz="2000">
              <a:solidFill>
                <a:srgbClr val="333333"/>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434" name="Google Shape;434;p51"/>
          <p:cNvSpPr txBox="1"/>
          <p:nvPr/>
        </p:nvSpPr>
        <p:spPr>
          <a:xfrm>
            <a:off x="1403200" y="1872550"/>
            <a:ext cx="5948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Un sesgo es una inclinación o preferencia hacia una idea o grupo particular que puede ser consciente o inconsciente. Estas inclinaciones pueden afectar el juicio y las decisiones, ya que hacen que una persona favorezca una opción sobre otra de manera no objetiva. Los sesgos pueden manifestarse en diversos contextos, como en la toma de decisiones, en percepciones sociales, en el análisis de información y en otros aspectos de la interacción humana.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40" name="Google Shape;440;p52"/>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latin typeface="Roboto"/>
                <a:ea typeface="Roboto"/>
                <a:cs typeface="Roboto"/>
                <a:sym typeface="Roboto"/>
              </a:rPr>
              <a:t>¿De donde provienen?</a:t>
            </a:r>
            <a:endParaRPr b="1" sz="2000">
              <a:solidFill>
                <a:srgbClr val="333333"/>
              </a:solidFill>
              <a:latin typeface="Roboto"/>
              <a:ea typeface="Roboto"/>
              <a:cs typeface="Roboto"/>
              <a:sym typeface="Roboto"/>
            </a:endParaRPr>
          </a:p>
          <a:p>
            <a:pPr indent="0" lvl="0" marL="0" rtl="0" algn="l">
              <a:spcBef>
                <a:spcPts val="0"/>
              </a:spcBef>
              <a:spcAft>
                <a:spcPts val="0"/>
              </a:spcAft>
              <a:buNone/>
            </a:pPr>
            <a:r>
              <a:t/>
            </a:r>
            <a:endParaRPr b="1" sz="2000">
              <a:solidFill>
                <a:srgbClr val="333333"/>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441" name="Google Shape;441;p52"/>
          <p:cNvSpPr txBox="1"/>
          <p:nvPr/>
        </p:nvSpPr>
        <p:spPr>
          <a:xfrm>
            <a:off x="1403200" y="1137075"/>
            <a:ext cx="59484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F743B"/>
              </a:buClr>
              <a:buSzPts val="1400"/>
              <a:buChar char="●"/>
            </a:pPr>
            <a:r>
              <a:rPr b="1" lang="es"/>
              <a:t>Experiencias personales:</a:t>
            </a:r>
            <a:r>
              <a:rPr lang="es"/>
              <a:t> Las vivencias individuales pueden dar forma a las percepciones y actitudes hacia ciertos temas o personas.</a:t>
            </a:r>
            <a:endParaRPr/>
          </a:p>
          <a:p>
            <a:pPr indent="-317500" lvl="0" marL="457200" rtl="0" algn="l">
              <a:lnSpc>
                <a:spcPct val="115000"/>
              </a:lnSpc>
              <a:spcBef>
                <a:spcPts val="0"/>
              </a:spcBef>
              <a:spcAft>
                <a:spcPts val="0"/>
              </a:spcAft>
              <a:buClr>
                <a:srgbClr val="FF743B"/>
              </a:buClr>
              <a:buSzPts val="1400"/>
              <a:buChar char="●"/>
            </a:pPr>
            <a:r>
              <a:rPr b="1" lang="es"/>
              <a:t>Influencias culturales y sociales:</a:t>
            </a:r>
            <a:r>
              <a:rPr lang="es"/>
              <a:t> Los valores y normas sociales de una comunidad pueden predisponer a sus miembros hacia ciertas opiniones o comportamientos.</a:t>
            </a:r>
            <a:endParaRPr/>
          </a:p>
          <a:p>
            <a:pPr indent="-317500" lvl="0" marL="457200" rtl="0" algn="l">
              <a:lnSpc>
                <a:spcPct val="115000"/>
              </a:lnSpc>
              <a:spcBef>
                <a:spcPts val="0"/>
              </a:spcBef>
              <a:spcAft>
                <a:spcPts val="0"/>
              </a:spcAft>
              <a:buClr>
                <a:srgbClr val="FF743B"/>
              </a:buClr>
              <a:buSzPts val="1400"/>
              <a:buChar char="●"/>
            </a:pPr>
            <a:r>
              <a:rPr b="1" lang="es"/>
              <a:t>Información disponible:</a:t>
            </a:r>
            <a:r>
              <a:rPr lang="es"/>
              <a:t> La manera en que la información es presentada o el acceso limitado a información diversa puede generar sesgos en la percepción o en la toma de decisiones.</a:t>
            </a:r>
            <a:endParaRPr/>
          </a:p>
          <a:p>
            <a:pPr indent="-317500" lvl="0" marL="457200" rtl="0" algn="l">
              <a:lnSpc>
                <a:spcPct val="115000"/>
              </a:lnSpc>
              <a:spcBef>
                <a:spcPts val="0"/>
              </a:spcBef>
              <a:spcAft>
                <a:spcPts val="0"/>
              </a:spcAft>
              <a:buClr>
                <a:srgbClr val="FF743B"/>
              </a:buClr>
              <a:buSzPts val="1400"/>
              <a:buChar char="●"/>
            </a:pPr>
            <a:r>
              <a:rPr b="1" lang="es"/>
              <a:t>Heurísticas cognitivas:</a:t>
            </a:r>
            <a:r>
              <a:rPr lang="es"/>
              <a:t> Estos son atajos mentales que las personas utilizan para tomar decisiones rápidas, pero que a veces pueden llevar a juicios erróneos o parciales.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582525" y="454950"/>
            <a:ext cx="6135300" cy="8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400"/>
              <a:t>Conoce a tu profesor</a:t>
            </a:r>
            <a:endParaRPr sz="3400"/>
          </a:p>
        </p:txBody>
      </p:sp>
      <p:sp>
        <p:nvSpPr>
          <p:cNvPr id="106" name="Google Shape;106;p17"/>
          <p:cNvSpPr txBox="1"/>
          <p:nvPr/>
        </p:nvSpPr>
        <p:spPr>
          <a:xfrm>
            <a:off x="582525" y="1427500"/>
            <a:ext cx="4223100" cy="6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600">
                <a:solidFill>
                  <a:srgbClr val="222222"/>
                </a:solidFill>
                <a:highlight>
                  <a:schemeClr val="lt1"/>
                </a:highlight>
              </a:rPr>
              <a:t>Se que me vais a investigar así que os lo pongo fácil…</a:t>
            </a:r>
            <a:endParaRPr sz="1600">
              <a:solidFill>
                <a:srgbClr val="161625"/>
              </a:solidFill>
            </a:endParaRPr>
          </a:p>
        </p:txBody>
      </p:sp>
      <p:sp>
        <p:nvSpPr>
          <p:cNvPr id="107" name="Google Shape;107;p1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grpSp>
        <p:nvGrpSpPr>
          <p:cNvPr id="108" name="Google Shape;108;p17"/>
          <p:cNvGrpSpPr/>
          <p:nvPr/>
        </p:nvGrpSpPr>
        <p:grpSpPr>
          <a:xfrm>
            <a:off x="4805621" y="1190809"/>
            <a:ext cx="3453058" cy="3246975"/>
            <a:chOff x="2833398" y="1134350"/>
            <a:chExt cx="4073924" cy="3680126"/>
          </a:xfrm>
        </p:grpSpPr>
        <p:pic>
          <p:nvPicPr>
            <p:cNvPr id="109" name="Google Shape;109;p17"/>
            <p:cNvPicPr preferRelativeResize="0"/>
            <p:nvPr/>
          </p:nvPicPr>
          <p:blipFill>
            <a:blip r:embed="rId3">
              <a:alphaModFix/>
            </a:blip>
            <a:stretch>
              <a:fillRect/>
            </a:stretch>
          </p:blipFill>
          <p:spPr>
            <a:xfrm>
              <a:off x="2833398" y="1134350"/>
              <a:ext cx="4073924" cy="3680126"/>
            </a:xfrm>
            <a:prstGeom prst="rect">
              <a:avLst/>
            </a:prstGeom>
            <a:noFill/>
            <a:ln>
              <a:noFill/>
            </a:ln>
          </p:spPr>
        </p:pic>
        <p:pic>
          <p:nvPicPr>
            <p:cNvPr id="110" name="Google Shape;110;p17"/>
            <p:cNvPicPr preferRelativeResize="0"/>
            <p:nvPr/>
          </p:nvPicPr>
          <p:blipFill>
            <a:blip r:embed="rId4">
              <a:alphaModFix/>
            </a:blip>
            <a:stretch>
              <a:fillRect/>
            </a:stretch>
          </p:blipFill>
          <p:spPr>
            <a:xfrm>
              <a:off x="3013350" y="1197301"/>
              <a:ext cx="499876" cy="499876"/>
            </a:xfrm>
            <a:prstGeom prst="rect">
              <a:avLst/>
            </a:prstGeom>
            <a:noFill/>
            <a:ln>
              <a:noFill/>
            </a:ln>
          </p:spPr>
        </p:pic>
      </p:grpSp>
      <p:pic>
        <p:nvPicPr>
          <p:cNvPr id="111" name="Google Shape;111;p17"/>
          <p:cNvPicPr preferRelativeResize="0"/>
          <p:nvPr/>
        </p:nvPicPr>
        <p:blipFill>
          <a:blip r:embed="rId5">
            <a:alphaModFix/>
          </a:blip>
          <a:stretch>
            <a:fillRect/>
          </a:stretch>
        </p:blipFill>
        <p:spPr>
          <a:xfrm>
            <a:off x="5724575" y="4052975"/>
            <a:ext cx="1615159" cy="255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47" name="Google Shape;447;p53"/>
          <p:cNvPicPr preferRelativeResize="0"/>
          <p:nvPr/>
        </p:nvPicPr>
        <p:blipFill>
          <a:blip r:embed="rId3">
            <a:alphaModFix/>
          </a:blip>
          <a:stretch>
            <a:fillRect/>
          </a:stretch>
        </p:blipFill>
        <p:spPr>
          <a:xfrm>
            <a:off x="1180550" y="1422325"/>
            <a:ext cx="6993172" cy="2587325"/>
          </a:xfrm>
          <a:prstGeom prst="rect">
            <a:avLst/>
          </a:prstGeom>
          <a:noFill/>
          <a:ln>
            <a:noFill/>
          </a:ln>
        </p:spPr>
      </p:pic>
      <p:sp>
        <p:nvSpPr>
          <p:cNvPr id="448" name="Google Shape;448;p53"/>
          <p:cNvSpPr txBox="1"/>
          <p:nvPr/>
        </p:nvSpPr>
        <p:spPr>
          <a:xfrm>
            <a:off x="560800" y="443275"/>
            <a:ext cx="3050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rPr>
              <a:t>¿es realmente grave?</a:t>
            </a:r>
            <a:endParaRPr b="1" sz="2000">
              <a:solidFill>
                <a:srgbClr val="333333"/>
              </a:solidFill>
            </a:endParaRPr>
          </a:p>
          <a:p>
            <a:pPr indent="0" lvl="0" marL="0" rtl="0" algn="l">
              <a:spcBef>
                <a:spcPts val="0"/>
              </a:spcBef>
              <a:spcAft>
                <a:spcPts val="0"/>
              </a:spcAft>
              <a:buNone/>
            </a:pPr>
            <a:r>
              <a:t/>
            </a:r>
            <a:endParaRPr b="1" sz="2000">
              <a:solidFill>
                <a:srgbClr val="333333"/>
              </a:solidFill>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449" name="Google Shape;449;p53"/>
          <p:cNvSpPr txBox="1"/>
          <p:nvPr/>
        </p:nvSpPr>
        <p:spPr>
          <a:xfrm>
            <a:off x="1180550" y="11371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Pues si! y mucho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4"/>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55" name="Google Shape;455;p54"/>
          <p:cNvSpPr txBox="1"/>
          <p:nvPr/>
        </p:nvSpPr>
        <p:spPr>
          <a:xfrm>
            <a:off x="575800" y="430650"/>
            <a:ext cx="465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Veracidad</a:t>
            </a:r>
            <a:endParaRPr b="1" sz="2800">
              <a:solidFill>
                <a:schemeClr val="dk1"/>
              </a:solidFill>
              <a:latin typeface="Roboto"/>
              <a:ea typeface="Roboto"/>
              <a:cs typeface="Roboto"/>
              <a:sym typeface="Roboto"/>
            </a:endParaRPr>
          </a:p>
        </p:txBody>
      </p:sp>
      <p:sp>
        <p:nvSpPr>
          <p:cNvPr id="456" name="Google Shape;456;p54"/>
          <p:cNvSpPr txBox="1"/>
          <p:nvPr/>
        </p:nvSpPr>
        <p:spPr>
          <a:xfrm>
            <a:off x="783875" y="1340325"/>
            <a:ext cx="6378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Los LLMs tienen una tendencia a generar respuestas que suenan coherentes y convincentes, pero a veces pueden ser inventadas.</a:t>
            </a:r>
            <a:endParaRPr/>
          </a:p>
          <a:p>
            <a:pPr indent="-317500" lvl="0" marL="457200" rtl="0" algn="l">
              <a:spcBef>
                <a:spcPts val="0"/>
              </a:spcBef>
              <a:spcAft>
                <a:spcPts val="0"/>
              </a:spcAft>
              <a:buClr>
                <a:srgbClr val="FF743B"/>
              </a:buClr>
              <a:buSzPts val="1400"/>
              <a:buAutoNum type="arabicPeriod"/>
            </a:pPr>
            <a:r>
              <a:rPr lang="es"/>
              <a:t>Verificar la Información</a:t>
            </a:r>
            <a:endParaRPr/>
          </a:p>
          <a:p>
            <a:pPr indent="-317500" lvl="0" marL="457200" rtl="0" algn="l">
              <a:spcBef>
                <a:spcPts val="0"/>
              </a:spcBef>
              <a:spcAft>
                <a:spcPts val="0"/>
              </a:spcAft>
              <a:buClr>
                <a:srgbClr val="FF743B"/>
              </a:buClr>
              <a:buSzPts val="1400"/>
              <a:buAutoNum type="arabicPeriod"/>
            </a:pPr>
            <a:r>
              <a:rPr lang="es"/>
              <a:t>Proveer información verificada como contexto.</a:t>
            </a:r>
            <a:endParaRPr/>
          </a:p>
          <a:p>
            <a:pPr indent="-317500" lvl="0" marL="457200" rtl="0" algn="l">
              <a:spcBef>
                <a:spcPts val="0"/>
              </a:spcBef>
              <a:spcAft>
                <a:spcPts val="0"/>
              </a:spcAft>
              <a:buClr>
                <a:srgbClr val="FF743B"/>
              </a:buClr>
              <a:buSzPts val="1400"/>
              <a:buAutoNum type="arabicPeriod"/>
            </a:pPr>
            <a:r>
              <a:rPr lang="es"/>
              <a:t>Ajustar parámetros del modelo para reducir respuestas diversas.</a:t>
            </a:r>
            <a:endParaRPr/>
          </a:p>
          <a:p>
            <a:pPr indent="-317500" lvl="0" marL="457200" rtl="0" algn="l">
              <a:spcBef>
                <a:spcPts val="0"/>
              </a:spcBef>
              <a:spcAft>
                <a:spcPts val="0"/>
              </a:spcAft>
              <a:buClr>
                <a:srgbClr val="FF743B"/>
              </a:buClr>
              <a:buSzPts val="1400"/>
              <a:buAutoNum type="arabicPeriod"/>
            </a:pPr>
            <a:r>
              <a:rPr lang="es"/>
              <a:t>Instruir al modelo a admitir desconocimiento.</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62" name="Google Shape;462;p55"/>
          <p:cNvSpPr txBox="1"/>
          <p:nvPr/>
        </p:nvSpPr>
        <p:spPr>
          <a:xfrm>
            <a:off x="575800" y="430650"/>
            <a:ext cx="465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¿Cómo prevenirlo?</a:t>
            </a:r>
            <a:endParaRPr b="1" sz="2800">
              <a:solidFill>
                <a:schemeClr val="dk1"/>
              </a:solidFill>
              <a:latin typeface="Roboto"/>
              <a:ea typeface="Roboto"/>
              <a:cs typeface="Roboto"/>
              <a:sym typeface="Roboto"/>
            </a:endParaRPr>
          </a:p>
        </p:txBody>
      </p:sp>
      <p:sp>
        <p:nvSpPr>
          <p:cNvPr id="463" name="Google Shape;463;p55"/>
          <p:cNvSpPr txBox="1"/>
          <p:nvPr/>
        </p:nvSpPr>
        <p:spPr>
          <a:xfrm>
            <a:off x="783875" y="1340325"/>
            <a:ext cx="63789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743B"/>
              </a:buClr>
              <a:buSzPts val="1400"/>
              <a:buChar char="●"/>
            </a:pPr>
            <a:r>
              <a:rPr lang="es"/>
              <a:t>Educación</a:t>
            </a:r>
            <a:endParaRPr/>
          </a:p>
          <a:p>
            <a:pPr indent="-317500" lvl="0" marL="457200" rtl="0" algn="l">
              <a:spcBef>
                <a:spcPts val="0"/>
              </a:spcBef>
              <a:spcAft>
                <a:spcPts val="0"/>
              </a:spcAft>
              <a:buClr>
                <a:srgbClr val="FF743B"/>
              </a:buClr>
              <a:buSzPts val="1400"/>
              <a:buChar char="●"/>
            </a:pPr>
            <a:r>
              <a:rPr lang="es"/>
              <a:t>Revisión de resultados -&gt; no caer el sesgo de autoridad</a:t>
            </a:r>
            <a:endParaRPr/>
          </a:p>
          <a:p>
            <a:pPr indent="-317500" lvl="0" marL="457200" rtl="0" algn="l">
              <a:spcBef>
                <a:spcPts val="0"/>
              </a:spcBef>
              <a:spcAft>
                <a:spcPts val="0"/>
              </a:spcAft>
              <a:buClr>
                <a:srgbClr val="FF743B"/>
              </a:buClr>
              <a:buSzPts val="1400"/>
              <a:buChar char="●"/>
            </a:pPr>
            <a:r>
              <a:rPr lang="es"/>
              <a:t>Formad a vuestros semejantes</a:t>
            </a:r>
            <a:endParaRPr/>
          </a:p>
          <a:p>
            <a:pPr indent="-317500" lvl="0" marL="457200" rtl="0" algn="l">
              <a:spcBef>
                <a:spcPts val="0"/>
              </a:spcBef>
              <a:spcAft>
                <a:spcPts val="0"/>
              </a:spcAft>
              <a:buClr>
                <a:srgbClr val="FF743B"/>
              </a:buClr>
              <a:buSzPts val="1400"/>
              <a:buChar char="●"/>
            </a:pPr>
            <a:r>
              <a:rPr lang="es"/>
              <a:t>Pruebas rigurosas: Testear los modelos de IA en diferentes escenarios y con múltiples conjuntos de datos para evaluar su desempeño y detectar sesgos. Esto incluye realizar pruebas de validación cruzada y asegurarse de que el modelo funcione bien en diversos grupos poblacionales.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69" name="Google Shape;469;p56"/>
          <p:cNvPicPr preferRelativeResize="0"/>
          <p:nvPr/>
        </p:nvPicPr>
        <p:blipFill>
          <a:blip r:embed="rId3">
            <a:alphaModFix/>
          </a:blip>
          <a:stretch>
            <a:fillRect/>
          </a:stretch>
        </p:blipFill>
        <p:spPr>
          <a:xfrm>
            <a:off x="2509963" y="301663"/>
            <a:ext cx="4124075" cy="4124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7"/>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s" sz="4300">
                <a:latin typeface="Roboto"/>
                <a:ea typeface="Roboto"/>
                <a:cs typeface="Roboto"/>
                <a:sym typeface="Roboto"/>
              </a:rPr>
              <a:t>Uso ético</a:t>
            </a:r>
            <a:endParaRPr sz="4300">
              <a:latin typeface="Roboto"/>
              <a:ea typeface="Roboto"/>
              <a:cs typeface="Roboto"/>
              <a:sym typeface="Roboto"/>
            </a:endParaRPr>
          </a:p>
        </p:txBody>
      </p:sp>
      <p:sp>
        <p:nvSpPr>
          <p:cNvPr id="475" name="Google Shape;475;p57"/>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743B"/>
              </a:buClr>
              <a:buSzPts val="1400"/>
              <a:buChar char="●"/>
            </a:pPr>
            <a:r>
              <a:t/>
            </a:r>
            <a:endParaRPr/>
          </a:p>
        </p:txBody>
      </p:sp>
      <p:sp>
        <p:nvSpPr>
          <p:cNvPr id="476" name="Google Shape;476;p57"/>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82" name="Google Shape;482;p58"/>
          <p:cNvSpPr txBox="1"/>
          <p:nvPr/>
        </p:nvSpPr>
        <p:spPr>
          <a:xfrm>
            <a:off x="575800" y="430650"/>
            <a:ext cx="465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Adversarial prompting</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483" name="Google Shape;483;p58"/>
          <p:cNvSpPr txBox="1"/>
          <p:nvPr/>
        </p:nvSpPr>
        <p:spPr>
          <a:xfrm>
            <a:off x="1907550" y="1379000"/>
            <a:ext cx="5328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El conjunto de técnicas que explotan vulnerabilidades en los modelos de lenguaje. Estas técnicas incluyen la inyección de prompts maliciosos para manipular las respuestas del modelo, el filtrado de prompts para exponer información sensible y el jailbreak del modelo para evadir restricciones éticas.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esencia, se trata de inducir al modelo a comportarse de maneras no deseadas o perjudiciales.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89" name="Google Shape;489;p59"/>
          <p:cNvSpPr txBox="1"/>
          <p:nvPr/>
        </p:nvSpPr>
        <p:spPr>
          <a:xfrm>
            <a:off x="575800" y="430650"/>
            <a:ext cx="465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Prompt Injection</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490" name="Google Shape;490;p59"/>
          <p:cNvSpPr txBox="1"/>
          <p:nvPr/>
        </p:nvSpPr>
        <p:spPr>
          <a:xfrm>
            <a:off x="1907550" y="1379000"/>
            <a:ext cx="5328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 una técnica donde se insertan comandos o preguntas maliciosas en los prompts que se dan a un modelo de lenguaje, con el objetivo de manipular sus respuestas. Esto puede llevar al modelo a generar resultados no deseados, revelar información sensible o realizar acciones que normalmente estarían restringidas.</a:t>
            </a:r>
            <a:endParaRPr/>
          </a:p>
        </p:txBody>
      </p:sp>
      <p:pic>
        <p:nvPicPr>
          <p:cNvPr id="491" name="Google Shape;491;p59"/>
          <p:cNvPicPr preferRelativeResize="0"/>
          <p:nvPr/>
        </p:nvPicPr>
        <p:blipFill>
          <a:blip r:embed="rId3">
            <a:alphaModFix/>
          </a:blip>
          <a:stretch>
            <a:fillRect/>
          </a:stretch>
        </p:blipFill>
        <p:spPr>
          <a:xfrm>
            <a:off x="1611925" y="2856500"/>
            <a:ext cx="5920151" cy="1790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97" name="Google Shape;497;p60"/>
          <p:cNvSpPr txBox="1"/>
          <p:nvPr/>
        </p:nvSpPr>
        <p:spPr>
          <a:xfrm>
            <a:off x="575800" y="430650"/>
            <a:ext cx="465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Jail Break</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498" name="Google Shape;498;p60"/>
          <p:cNvSpPr txBox="1"/>
          <p:nvPr/>
        </p:nvSpPr>
        <p:spPr>
          <a:xfrm>
            <a:off x="575800" y="1379000"/>
            <a:ext cx="3078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En el contexto de modelos de lenguaje se refiere a técnicas que permiten a los usuarios superar las restricciones y directrices éticas impuestas a estos modelos. Mediante la manipulación de prompts, los usuarios pueden inducir al modelo a realizar acciones o generar respuestas que normalmente estarían prohibidas, como contenido inapropiado o confidencial.</a:t>
            </a:r>
            <a:endParaRPr/>
          </a:p>
        </p:txBody>
      </p:sp>
      <p:pic>
        <p:nvPicPr>
          <p:cNvPr id="499" name="Google Shape;499;p60"/>
          <p:cNvPicPr preferRelativeResize="0"/>
          <p:nvPr/>
        </p:nvPicPr>
        <p:blipFill>
          <a:blip r:embed="rId3">
            <a:alphaModFix/>
          </a:blip>
          <a:stretch>
            <a:fillRect/>
          </a:stretch>
        </p:blipFill>
        <p:spPr>
          <a:xfrm>
            <a:off x="4519225" y="623163"/>
            <a:ext cx="4152130" cy="3897174"/>
          </a:xfrm>
          <a:prstGeom prst="rect">
            <a:avLst/>
          </a:prstGeom>
          <a:noFill/>
          <a:ln>
            <a:noFill/>
          </a:ln>
        </p:spPr>
      </p:pic>
      <p:sp>
        <p:nvSpPr>
          <p:cNvPr id="500" name="Google Shape;500;p60"/>
          <p:cNvSpPr/>
          <p:nvPr/>
        </p:nvSpPr>
        <p:spPr>
          <a:xfrm>
            <a:off x="5304700" y="3494950"/>
            <a:ext cx="3055500" cy="322500"/>
          </a:xfrm>
          <a:prstGeom prst="rect">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06" name="Google Shape;506;p61"/>
          <p:cNvSpPr txBox="1"/>
          <p:nvPr/>
        </p:nvSpPr>
        <p:spPr>
          <a:xfrm>
            <a:off x="575800" y="430650"/>
            <a:ext cx="465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DAN</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507" name="Google Shape;507;p61"/>
          <p:cNvSpPr txBox="1"/>
          <p:nvPr/>
        </p:nvSpPr>
        <p:spPr>
          <a:xfrm>
            <a:off x="575800" y="1379000"/>
            <a:ext cx="3078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"DAN" es un ejemplo de un jailbreak de un modelo de lenguaje, donde "DAN" (Do Anything Now) es una instancia creada para evadir restricciones impuestas al modelo principal. Al manipular el prompt para hacer creer al modelo que está respondiendo como "DAN", los usuarios pueden obtener respuestas que el modelo principal normalmente no daría debido a sus directrices éticas.</a:t>
            </a:r>
            <a:endParaRPr/>
          </a:p>
        </p:txBody>
      </p:sp>
      <p:pic>
        <p:nvPicPr>
          <p:cNvPr id="508" name="Google Shape;508;p61"/>
          <p:cNvPicPr preferRelativeResize="0"/>
          <p:nvPr/>
        </p:nvPicPr>
        <p:blipFill>
          <a:blip r:embed="rId3">
            <a:alphaModFix/>
          </a:blip>
          <a:stretch>
            <a:fillRect/>
          </a:stretch>
        </p:blipFill>
        <p:spPr>
          <a:xfrm>
            <a:off x="4606335" y="1067825"/>
            <a:ext cx="4064186" cy="3628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14" name="Google Shape;514;p62"/>
          <p:cNvSpPr txBox="1"/>
          <p:nvPr/>
        </p:nvSpPr>
        <p:spPr>
          <a:xfrm>
            <a:off x="575800" y="430650"/>
            <a:ext cx="465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GIGO</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515" name="Google Shape;515;p62"/>
          <p:cNvSpPr txBox="1"/>
          <p:nvPr/>
        </p:nvSpPr>
        <p:spPr>
          <a:xfrm>
            <a:off x="887400" y="1601550"/>
            <a:ext cx="73692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solidFill>
                  <a:srgbClr val="FF743B"/>
                </a:solidFill>
              </a:rPr>
              <a:t>“Garbage In, Garbage Out”</a:t>
            </a:r>
            <a:endParaRPr b="1" sz="3000">
              <a:solidFill>
                <a:srgbClr val="FF743B"/>
              </a:solidFill>
            </a:endParaRPr>
          </a:p>
          <a:p>
            <a:pPr indent="0" lvl="0" marL="0" rtl="0" algn="ctr">
              <a:spcBef>
                <a:spcPts val="0"/>
              </a:spcBef>
              <a:spcAft>
                <a:spcPts val="0"/>
              </a:spcAft>
              <a:buNone/>
            </a:pPr>
            <a:r>
              <a:rPr b="1" lang="es" sz="3000">
                <a:solidFill>
                  <a:srgbClr val="FF743B"/>
                </a:solidFill>
              </a:rPr>
              <a:t>"Basura entra, basura sale"</a:t>
            </a:r>
            <a:endParaRPr b="1" sz="3000">
              <a:solidFill>
                <a:srgbClr val="FF743B"/>
              </a:solidFill>
            </a:endParaRPr>
          </a:p>
          <a:p>
            <a:pPr indent="0" lvl="0" marL="0" rtl="0" algn="ctr">
              <a:spcBef>
                <a:spcPts val="0"/>
              </a:spcBef>
              <a:spcAft>
                <a:spcPts val="0"/>
              </a:spcAft>
              <a:buNone/>
            </a:pPr>
            <a:r>
              <a:rPr b="1" lang="es" sz="3000">
                <a:solidFill>
                  <a:srgbClr val="FF743B"/>
                </a:solidFill>
              </a:rPr>
              <a:t>SI metes mierda, obtendrás mierda</a:t>
            </a:r>
            <a:endParaRPr b="1" sz="3000">
              <a:solidFill>
                <a:srgbClr val="FF743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582525" y="454950"/>
            <a:ext cx="6135300" cy="8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400"/>
              <a:t>¿Que es la AI generativa?</a:t>
            </a:r>
            <a:endParaRPr sz="3400"/>
          </a:p>
        </p:txBody>
      </p:sp>
      <p:sp>
        <p:nvSpPr>
          <p:cNvPr id="117" name="Google Shape;117;p18"/>
          <p:cNvSpPr txBox="1"/>
          <p:nvPr/>
        </p:nvSpPr>
        <p:spPr>
          <a:xfrm>
            <a:off x="582525" y="1427500"/>
            <a:ext cx="4020600" cy="25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600">
                <a:solidFill>
                  <a:srgbClr val="222222"/>
                </a:solidFill>
                <a:highlight>
                  <a:schemeClr val="lt1"/>
                </a:highlight>
              </a:rPr>
              <a:t>La inteligencia artificial generativa (AIG) se refiere a un tipo de inteligencia artificial que puede generar nuevos contenidos, como texto, imágenes, música, o incluso códigos de programación. Estos sistemas utilizan algoritmos avanzados para aprender de grandes conjuntos de datos y luego crear algo nuevo y original, a menudo en una forma que es indistinguible de lo que podría haber sido creado por un humano.</a:t>
            </a:r>
            <a:endParaRPr sz="1600">
              <a:solidFill>
                <a:srgbClr val="161625"/>
              </a:solidFill>
            </a:endParaRPr>
          </a:p>
        </p:txBody>
      </p:sp>
      <p:sp>
        <p:nvSpPr>
          <p:cNvPr id="118" name="Google Shape;118;p1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19" name="Google Shape;119;p18" title="converted_image.png"/>
          <p:cNvPicPr preferRelativeResize="0"/>
          <p:nvPr/>
        </p:nvPicPr>
        <p:blipFill>
          <a:blip r:embed="rId3">
            <a:alphaModFix/>
          </a:blip>
          <a:stretch>
            <a:fillRect/>
          </a:stretch>
        </p:blipFill>
        <p:spPr>
          <a:xfrm>
            <a:off x="5216675" y="1427500"/>
            <a:ext cx="3121050" cy="3121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21" name="Google Shape;521;p63"/>
          <p:cNvSpPr txBox="1"/>
          <p:nvPr/>
        </p:nvSpPr>
        <p:spPr>
          <a:xfrm>
            <a:off x="575800" y="430650"/>
            <a:ext cx="4651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¿Cuando usar una IA?</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522" name="Google Shape;522;p63"/>
          <p:cNvSpPr txBox="1"/>
          <p:nvPr/>
        </p:nvSpPr>
        <p:spPr>
          <a:xfrm>
            <a:off x="2144250" y="2130650"/>
            <a:ext cx="4855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t>El uso de un LLM es ideal cuando se necesita procesar o generar lenguaje de manera eficiente y a gran escala.</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s" sz="4300">
                <a:latin typeface="Roboto"/>
                <a:ea typeface="Roboto"/>
                <a:cs typeface="Roboto"/>
                <a:sym typeface="Roboto"/>
              </a:rPr>
              <a:t>Uso ético</a:t>
            </a:r>
            <a:endParaRPr sz="4300">
              <a:latin typeface="Roboto"/>
              <a:ea typeface="Roboto"/>
              <a:cs typeface="Roboto"/>
              <a:sym typeface="Roboto"/>
            </a:endParaRPr>
          </a:p>
        </p:txBody>
      </p:sp>
      <p:sp>
        <p:nvSpPr>
          <p:cNvPr id="528" name="Google Shape;528;p64"/>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743B"/>
              </a:buClr>
              <a:buSzPts val="1400"/>
              <a:buChar char="●"/>
            </a:pPr>
            <a:r>
              <a:t/>
            </a:r>
            <a:endParaRPr/>
          </a:p>
        </p:txBody>
      </p:sp>
      <p:sp>
        <p:nvSpPr>
          <p:cNvPr id="529" name="Google Shape;529;p64"/>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535" name="Google Shape;535;p65"/>
          <p:cNvPicPr preferRelativeResize="0"/>
          <p:nvPr/>
        </p:nvPicPr>
        <p:blipFill>
          <a:blip r:embed="rId3">
            <a:alphaModFix/>
          </a:blip>
          <a:stretch>
            <a:fillRect/>
          </a:stretch>
        </p:blipFill>
        <p:spPr>
          <a:xfrm>
            <a:off x="702100" y="1309125"/>
            <a:ext cx="4080075" cy="2662824"/>
          </a:xfrm>
          <a:prstGeom prst="rect">
            <a:avLst/>
          </a:prstGeom>
          <a:noFill/>
          <a:ln>
            <a:noFill/>
          </a:ln>
        </p:spPr>
      </p:pic>
      <p:pic>
        <p:nvPicPr>
          <p:cNvPr id="536" name="Google Shape;536;p65"/>
          <p:cNvPicPr preferRelativeResize="0"/>
          <p:nvPr/>
        </p:nvPicPr>
        <p:blipFill>
          <a:blip r:embed="rId4">
            <a:alphaModFix/>
          </a:blip>
          <a:stretch>
            <a:fillRect/>
          </a:stretch>
        </p:blipFill>
        <p:spPr>
          <a:xfrm>
            <a:off x="5262700" y="1101377"/>
            <a:ext cx="3078326" cy="30783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542" name="Google Shape;542;p66"/>
          <p:cNvPicPr preferRelativeResize="0"/>
          <p:nvPr/>
        </p:nvPicPr>
        <p:blipFill>
          <a:blip r:embed="rId3">
            <a:alphaModFix/>
          </a:blip>
          <a:stretch>
            <a:fillRect/>
          </a:stretch>
        </p:blipFill>
        <p:spPr>
          <a:xfrm>
            <a:off x="4940850" y="998975"/>
            <a:ext cx="3312550" cy="3312550"/>
          </a:xfrm>
          <a:prstGeom prst="rect">
            <a:avLst/>
          </a:prstGeom>
          <a:noFill/>
          <a:ln>
            <a:noFill/>
          </a:ln>
        </p:spPr>
      </p:pic>
      <p:sp>
        <p:nvSpPr>
          <p:cNvPr id="543" name="Google Shape;543;p66"/>
          <p:cNvSpPr txBox="1"/>
          <p:nvPr/>
        </p:nvSpPr>
        <p:spPr>
          <a:xfrm>
            <a:off x="575800" y="430650"/>
            <a:ext cx="4651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IA Open Source</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544" name="Google Shape;544;p66"/>
          <p:cNvSpPr txBox="1"/>
          <p:nvPr/>
        </p:nvSpPr>
        <p:spPr>
          <a:xfrm>
            <a:off x="757250" y="1458850"/>
            <a:ext cx="3000000" cy="243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b="1" lang="es">
                <a:solidFill>
                  <a:schemeClr val="dk1"/>
                </a:solidFill>
              </a:rPr>
              <a:t>Ventajas:</a:t>
            </a:r>
            <a:endParaRPr b="1">
              <a:solidFill>
                <a:schemeClr val="dk1"/>
              </a:solidFill>
            </a:endParaRPr>
          </a:p>
          <a:p>
            <a:pPr indent="-311150" lvl="0" marL="457200" rtl="0" algn="l">
              <a:lnSpc>
                <a:spcPct val="115000"/>
              </a:lnSpc>
              <a:spcBef>
                <a:spcPts val="1500"/>
              </a:spcBef>
              <a:spcAft>
                <a:spcPts val="0"/>
              </a:spcAft>
              <a:buClr>
                <a:srgbClr val="FF743B"/>
              </a:buClr>
              <a:buSzPts val="1300"/>
              <a:buFont typeface="Arial"/>
              <a:buChar char="●"/>
            </a:pPr>
            <a:r>
              <a:rPr lang="es" sz="1300">
                <a:solidFill>
                  <a:schemeClr val="dk1"/>
                </a:solidFill>
              </a:rPr>
              <a:t>Accesibilidad y Asequibilidad</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Colaboración y Comunidad</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Transparencia y Confiabilidad</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Innovación y Personalización</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Educación y Aprendizaje</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Interoperabilidad</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Fomento de Estándares Abiertos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550" name="Google Shape;550;p67"/>
          <p:cNvPicPr preferRelativeResize="0"/>
          <p:nvPr/>
        </p:nvPicPr>
        <p:blipFill>
          <a:blip r:embed="rId3">
            <a:alphaModFix/>
          </a:blip>
          <a:stretch>
            <a:fillRect/>
          </a:stretch>
        </p:blipFill>
        <p:spPr>
          <a:xfrm>
            <a:off x="4940850" y="998975"/>
            <a:ext cx="3312550" cy="3312550"/>
          </a:xfrm>
          <a:prstGeom prst="rect">
            <a:avLst/>
          </a:prstGeom>
          <a:noFill/>
          <a:ln>
            <a:noFill/>
          </a:ln>
        </p:spPr>
      </p:pic>
      <p:sp>
        <p:nvSpPr>
          <p:cNvPr id="551" name="Google Shape;551;p67"/>
          <p:cNvSpPr txBox="1"/>
          <p:nvPr/>
        </p:nvSpPr>
        <p:spPr>
          <a:xfrm>
            <a:off x="575800" y="430650"/>
            <a:ext cx="4651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IA Open Source</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552" name="Google Shape;552;p67"/>
          <p:cNvSpPr txBox="1"/>
          <p:nvPr/>
        </p:nvSpPr>
        <p:spPr>
          <a:xfrm>
            <a:off x="757250" y="1458850"/>
            <a:ext cx="3000000" cy="241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b="1" lang="es" sz="1300">
                <a:solidFill>
                  <a:schemeClr val="dk1"/>
                </a:solidFill>
              </a:rPr>
              <a:t>Desventajas:</a:t>
            </a:r>
            <a:endParaRPr b="1" sz="1300">
              <a:solidFill>
                <a:schemeClr val="dk1"/>
              </a:solidFill>
            </a:endParaRPr>
          </a:p>
          <a:p>
            <a:pPr indent="-311150" lvl="0" marL="457200" rtl="0" algn="l">
              <a:lnSpc>
                <a:spcPct val="115000"/>
              </a:lnSpc>
              <a:spcBef>
                <a:spcPts val="1500"/>
              </a:spcBef>
              <a:spcAft>
                <a:spcPts val="0"/>
              </a:spcAft>
              <a:buClr>
                <a:srgbClr val="FF743B"/>
              </a:buClr>
              <a:buSzPts val="1300"/>
              <a:buFont typeface="Arial"/>
              <a:buChar char="●"/>
            </a:pPr>
            <a:r>
              <a:rPr lang="es" sz="1300">
                <a:solidFill>
                  <a:schemeClr val="dk1"/>
                </a:solidFill>
              </a:rPr>
              <a:t>Soporte y Mantenimiento</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Seguridad y Vulnerabilidades</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Documentación</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Consistencia y Estandarización</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Recursos para el Desarrollo</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Usabilidad y Experiencia del Usuario</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Dependencia de la Comunidad</a:t>
            </a:r>
            <a:endParaRPr b="1">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58" name="Google Shape;558;p68"/>
          <p:cNvSpPr txBox="1"/>
          <p:nvPr/>
        </p:nvSpPr>
        <p:spPr>
          <a:xfrm>
            <a:off x="1488900" y="1574400"/>
            <a:ext cx="6166200" cy="199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20">
                <a:solidFill>
                  <a:schemeClr val="dk1"/>
                </a:solidFill>
              </a:rPr>
              <a:t>OPEN SOURCE </a:t>
            </a:r>
            <a:endParaRPr b="1" sz="3920">
              <a:solidFill>
                <a:schemeClr val="dk1"/>
              </a:solidFill>
            </a:endParaRPr>
          </a:p>
          <a:p>
            <a:pPr indent="0" lvl="0" marL="0" rtl="0" algn="ctr">
              <a:spcBef>
                <a:spcPts val="0"/>
              </a:spcBef>
              <a:spcAft>
                <a:spcPts val="0"/>
              </a:spcAft>
              <a:buNone/>
            </a:pPr>
            <a:r>
              <a:rPr b="1" lang="es" sz="3920">
                <a:solidFill>
                  <a:srgbClr val="FF0000"/>
                </a:solidFill>
              </a:rPr>
              <a:t>IS NOT</a:t>
            </a:r>
            <a:r>
              <a:rPr b="1" lang="es" sz="3920">
                <a:solidFill>
                  <a:schemeClr val="dk1"/>
                </a:solidFill>
              </a:rPr>
              <a:t> </a:t>
            </a:r>
            <a:endParaRPr b="1" sz="3920">
              <a:solidFill>
                <a:schemeClr val="dk1"/>
              </a:solidFill>
            </a:endParaRPr>
          </a:p>
          <a:p>
            <a:pPr indent="0" lvl="0" marL="0" rtl="0" algn="ctr">
              <a:spcBef>
                <a:spcPts val="0"/>
              </a:spcBef>
              <a:spcAft>
                <a:spcPts val="0"/>
              </a:spcAft>
              <a:buNone/>
            </a:pPr>
            <a:r>
              <a:rPr b="1" lang="es" sz="3920">
                <a:solidFill>
                  <a:schemeClr val="dk1"/>
                </a:solidFill>
              </a:rPr>
              <a:t>FREE SOFTWARE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64" name="Google Shape;564;p69"/>
          <p:cNvSpPr txBox="1"/>
          <p:nvPr/>
        </p:nvSpPr>
        <p:spPr>
          <a:xfrm>
            <a:off x="616500" y="368825"/>
            <a:ext cx="6484500" cy="5727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s" sz="2800">
                <a:solidFill>
                  <a:srgbClr val="000000"/>
                </a:solidFill>
              </a:rPr>
              <a:t>Close AI</a:t>
            </a:r>
            <a:endParaRPr b="1" sz="2800">
              <a:solidFill>
                <a:srgbClr val="000000"/>
              </a:solidFill>
            </a:endParaRPr>
          </a:p>
          <a:p>
            <a:pPr indent="0" lvl="0" marL="0" rtl="0" algn="l">
              <a:spcBef>
                <a:spcPts val="0"/>
              </a:spcBef>
              <a:spcAft>
                <a:spcPts val="0"/>
              </a:spcAft>
              <a:buNone/>
            </a:pPr>
            <a:r>
              <a:t/>
            </a:r>
            <a:endParaRPr b="1" sz="2800">
              <a:solidFill>
                <a:srgbClr val="000000"/>
              </a:solidFill>
            </a:endParaRPr>
          </a:p>
        </p:txBody>
      </p:sp>
      <p:sp>
        <p:nvSpPr>
          <p:cNvPr id="565" name="Google Shape;565;p69"/>
          <p:cNvSpPr txBox="1"/>
          <p:nvPr/>
        </p:nvSpPr>
        <p:spPr>
          <a:xfrm>
            <a:off x="503750" y="1514750"/>
            <a:ext cx="7873200" cy="3053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None/>
            </a:pPr>
            <a:r>
              <a:rPr b="1" lang="es" sz="1300">
                <a:solidFill>
                  <a:srgbClr val="000000"/>
                </a:solidFill>
              </a:rPr>
              <a:t>Ventajas:</a:t>
            </a:r>
            <a:endParaRPr b="1" sz="1300">
              <a:solidFill>
                <a:srgbClr val="000000"/>
              </a:solidFill>
            </a:endParaRPr>
          </a:p>
          <a:p>
            <a:pPr indent="-311150" lvl="0" marL="457200" rtl="0" algn="l">
              <a:lnSpc>
                <a:spcPct val="115000"/>
              </a:lnSpc>
              <a:spcBef>
                <a:spcPts val="1500"/>
              </a:spcBef>
              <a:spcAft>
                <a:spcPts val="0"/>
              </a:spcAft>
              <a:buClr>
                <a:srgbClr val="FF743B"/>
              </a:buClr>
              <a:buSzPts val="1300"/>
              <a:buFont typeface="Arial"/>
              <a:buChar char="●"/>
            </a:pPr>
            <a:r>
              <a:rPr lang="es" sz="1300">
                <a:solidFill>
                  <a:srgbClr val="000000"/>
                </a:solidFill>
              </a:rPr>
              <a:t>Soporte Técnico Profesional</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Seguridad Mejorada</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Documentación Completa</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Consistencia en el Desarrollo</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Experiencia del Usuario Optimizada</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Acceso a Innovaciones Comerciales</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Estabilidad y Continuidad del Proyecto</a:t>
            </a:r>
            <a:endParaRPr sz="1300">
              <a:solidFill>
                <a:srgbClr val="000000"/>
              </a:solidFill>
            </a:endParaRPr>
          </a:p>
          <a:p>
            <a:pPr indent="0" lvl="0" marL="0" rtl="0" algn="l">
              <a:lnSpc>
                <a:spcPct val="115000"/>
              </a:lnSpc>
              <a:spcBef>
                <a:spcPts val="1200"/>
              </a:spcBef>
              <a:spcAft>
                <a:spcPts val="1200"/>
              </a:spcAft>
              <a:buNone/>
            </a:pPr>
            <a:r>
              <a:t/>
            </a:r>
            <a:endParaRPr sz="1800">
              <a:solidFill>
                <a:srgbClr val="595959"/>
              </a:solidFill>
            </a:endParaRPr>
          </a:p>
        </p:txBody>
      </p:sp>
      <p:pic>
        <p:nvPicPr>
          <p:cNvPr id="566" name="Google Shape;566;p69"/>
          <p:cNvPicPr preferRelativeResize="0"/>
          <p:nvPr/>
        </p:nvPicPr>
        <p:blipFill>
          <a:blip r:embed="rId3">
            <a:alphaModFix/>
          </a:blip>
          <a:stretch>
            <a:fillRect/>
          </a:stretch>
        </p:blipFill>
        <p:spPr>
          <a:xfrm>
            <a:off x="4572000" y="981800"/>
            <a:ext cx="3312550" cy="3312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72" name="Google Shape;572;p70"/>
          <p:cNvSpPr txBox="1"/>
          <p:nvPr/>
        </p:nvSpPr>
        <p:spPr>
          <a:xfrm>
            <a:off x="616500" y="368825"/>
            <a:ext cx="6484500" cy="5727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s" sz="2800">
                <a:solidFill>
                  <a:srgbClr val="000000"/>
                </a:solidFill>
              </a:rPr>
              <a:t>Close AI</a:t>
            </a:r>
            <a:endParaRPr b="1" sz="2800">
              <a:solidFill>
                <a:srgbClr val="000000"/>
              </a:solidFill>
            </a:endParaRPr>
          </a:p>
          <a:p>
            <a:pPr indent="0" lvl="0" marL="0" rtl="0" algn="l">
              <a:spcBef>
                <a:spcPts val="0"/>
              </a:spcBef>
              <a:spcAft>
                <a:spcPts val="0"/>
              </a:spcAft>
              <a:buNone/>
            </a:pPr>
            <a:r>
              <a:t/>
            </a:r>
            <a:endParaRPr b="1" sz="2800">
              <a:solidFill>
                <a:srgbClr val="000000"/>
              </a:solidFill>
            </a:endParaRPr>
          </a:p>
        </p:txBody>
      </p:sp>
      <p:sp>
        <p:nvSpPr>
          <p:cNvPr id="573" name="Google Shape;573;p70"/>
          <p:cNvSpPr txBox="1"/>
          <p:nvPr/>
        </p:nvSpPr>
        <p:spPr>
          <a:xfrm>
            <a:off x="503750" y="1514750"/>
            <a:ext cx="7873200" cy="3053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None/>
            </a:pPr>
            <a:r>
              <a:rPr b="1" lang="es" sz="1300">
                <a:solidFill>
                  <a:srgbClr val="000000"/>
                </a:solidFill>
              </a:rPr>
              <a:t>Desventajas</a:t>
            </a:r>
            <a:r>
              <a:rPr lang="es" sz="1300">
                <a:solidFill>
                  <a:srgbClr val="000000"/>
                </a:solidFill>
              </a:rPr>
              <a:t>:</a:t>
            </a:r>
            <a:endParaRPr sz="1300">
              <a:solidFill>
                <a:srgbClr val="000000"/>
              </a:solidFill>
            </a:endParaRPr>
          </a:p>
          <a:p>
            <a:pPr indent="-311150" lvl="0" marL="457200" rtl="0" algn="l">
              <a:lnSpc>
                <a:spcPct val="115000"/>
              </a:lnSpc>
              <a:spcBef>
                <a:spcPts val="1500"/>
              </a:spcBef>
              <a:spcAft>
                <a:spcPts val="0"/>
              </a:spcAft>
              <a:buClr>
                <a:srgbClr val="FF743B"/>
              </a:buClr>
              <a:buSzPts val="1300"/>
              <a:buFont typeface="Arial"/>
              <a:buChar char="●"/>
            </a:pPr>
            <a:r>
              <a:rPr lang="es" sz="1300">
                <a:solidFill>
                  <a:srgbClr val="000000"/>
                </a:solidFill>
              </a:rPr>
              <a:t>Costo Elevado</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Menor Personalización</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Dependencia del Proveedor</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Acceso Limitado a la Tecnología</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Barreras para la Educación y el Aprendizaje</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Menos Colaboración Externa</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Riesgo de Obsolescencia</a:t>
            </a:r>
            <a:endParaRPr sz="1300">
              <a:solidFill>
                <a:srgbClr val="000000"/>
              </a:solidFill>
            </a:endParaRPr>
          </a:p>
          <a:p>
            <a:pPr indent="0" lvl="0" marL="0" rtl="0" algn="l">
              <a:lnSpc>
                <a:spcPct val="115000"/>
              </a:lnSpc>
              <a:spcBef>
                <a:spcPts val="1200"/>
              </a:spcBef>
              <a:spcAft>
                <a:spcPts val="1200"/>
              </a:spcAft>
              <a:buNone/>
            </a:pPr>
            <a:r>
              <a:t/>
            </a:r>
            <a:endParaRPr sz="1800">
              <a:solidFill>
                <a:srgbClr val="000000"/>
              </a:solidFill>
            </a:endParaRPr>
          </a:p>
        </p:txBody>
      </p:sp>
      <p:pic>
        <p:nvPicPr>
          <p:cNvPr id="574" name="Google Shape;574;p70"/>
          <p:cNvPicPr preferRelativeResize="0"/>
          <p:nvPr/>
        </p:nvPicPr>
        <p:blipFill>
          <a:blip r:embed="rId3">
            <a:alphaModFix/>
          </a:blip>
          <a:stretch>
            <a:fillRect/>
          </a:stretch>
        </p:blipFill>
        <p:spPr>
          <a:xfrm>
            <a:off x="4418125" y="731738"/>
            <a:ext cx="3680026" cy="36800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80" name="Google Shape;580;p71"/>
          <p:cNvSpPr txBox="1"/>
          <p:nvPr/>
        </p:nvSpPr>
        <p:spPr>
          <a:xfrm>
            <a:off x="1329750" y="2285400"/>
            <a:ext cx="6484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520">
                <a:solidFill>
                  <a:srgbClr val="000000"/>
                </a:solidFill>
                <a:latin typeface="Roboto"/>
                <a:ea typeface="Roboto"/>
                <a:cs typeface="Roboto"/>
                <a:sym typeface="Roboto"/>
              </a:rPr>
              <a:t>PRIVACIDAD</a:t>
            </a:r>
            <a:endParaRPr b="1" sz="3820">
              <a:solidFill>
                <a:srgbClr val="000000"/>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86" name="Google Shape;586;p72"/>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72"/>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¡HORA DE TRABAJAR!</a:t>
            </a:r>
            <a:endParaRPr b="0" sz="1400">
              <a:solidFill>
                <a:srgbClr val="1D1D30"/>
              </a:solidFill>
            </a:endParaRPr>
          </a:p>
        </p:txBody>
      </p:sp>
      <p:sp>
        <p:nvSpPr>
          <p:cNvPr id="588" name="Google Shape;588;p72"/>
          <p:cNvSpPr/>
          <p:nvPr/>
        </p:nvSpPr>
        <p:spPr>
          <a:xfrm>
            <a:off x="532175" y="1615775"/>
            <a:ext cx="809700" cy="2763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72"/>
          <p:cNvSpPr/>
          <p:nvPr/>
        </p:nvSpPr>
        <p:spPr>
          <a:xfrm>
            <a:off x="1341875" y="1615775"/>
            <a:ext cx="13575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72"/>
          <p:cNvSpPr/>
          <p:nvPr/>
        </p:nvSpPr>
        <p:spPr>
          <a:xfrm>
            <a:off x="532175" y="1892075"/>
            <a:ext cx="2429400" cy="533400"/>
          </a:xfrm>
          <a:prstGeom prst="rect">
            <a:avLst/>
          </a:prstGeom>
          <a:solidFill>
            <a:srgbClr val="DEE1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72"/>
          <p:cNvSpPr txBox="1"/>
          <p:nvPr/>
        </p:nvSpPr>
        <p:spPr>
          <a:xfrm>
            <a:off x="540750" y="1642775"/>
            <a:ext cx="8010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rPr>
              <a:t>Ejercicio 2</a:t>
            </a:r>
            <a:endParaRPr sz="1000">
              <a:solidFill>
                <a:schemeClr val="lt1"/>
              </a:solidFill>
            </a:endParaRPr>
          </a:p>
        </p:txBody>
      </p:sp>
      <p:sp>
        <p:nvSpPr>
          <p:cNvPr id="592" name="Google Shape;592;p72"/>
          <p:cNvSpPr txBox="1"/>
          <p:nvPr/>
        </p:nvSpPr>
        <p:spPr>
          <a:xfrm>
            <a:off x="1412500" y="1642775"/>
            <a:ext cx="11502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161625"/>
                </a:solidFill>
              </a:rPr>
              <a:t>5</a:t>
            </a:r>
            <a:r>
              <a:rPr lang="es" sz="1000">
                <a:solidFill>
                  <a:srgbClr val="161625"/>
                </a:solidFill>
              </a:rPr>
              <a:t> min</a:t>
            </a:r>
            <a:endParaRPr sz="1000">
              <a:solidFill>
                <a:srgbClr val="161625"/>
              </a:solidFill>
            </a:endParaRPr>
          </a:p>
        </p:txBody>
      </p:sp>
      <p:sp>
        <p:nvSpPr>
          <p:cNvPr id="593" name="Google Shape;593;p72"/>
          <p:cNvSpPr txBox="1"/>
          <p:nvPr/>
        </p:nvSpPr>
        <p:spPr>
          <a:xfrm>
            <a:off x="680350" y="2047625"/>
            <a:ext cx="21045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600">
                <a:solidFill>
                  <a:srgbClr val="161625"/>
                </a:solidFill>
              </a:rPr>
              <a:t>Crea un prompt</a:t>
            </a:r>
            <a:endParaRPr b="1" sz="1600">
              <a:solidFill>
                <a:srgbClr val="161625"/>
              </a:solidFill>
            </a:endParaRPr>
          </a:p>
        </p:txBody>
      </p:sp>
      <p:sp>
        <p:nvSpPr>
          <p:cNvPr id="594" name="Google Shape;594;p72"/>
          <p:cNvSpPr txBox="1"/>
          <p:nvPr/>
        </p:nvSpPr>
        <p:spPr>
          <a:xfrm>
            <a:off x="597875" y="2694400"/>
            <a:ext cx="4511700" cy="10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161625"/>
                </a:solidFill>
              </a:rPr>
              <a:t>Misión: </a:t>
            </a:r>
            <a:r>
              <a:rPr lang="es">
                <a:solidFill>
                  <a:srgbClr val="161625"/>
                </a:solidFill>
              </a:rPr>
              <a:t>Elegir</a:t>
            </a:r>
            <a:r>
              <a:rPr lang="es">
                <a:solidFill>
                  <a:srgbClr val="161625"/>
                </a:solidFill>
              </a:rPr>
              <a:t> en grupo un tipo de IA </a:t>
            </a:r>
            <a:r>
              <a:rPr lang="es">
                <a:solidFill>
                  <a:srgbClr val="161625"/>
                </a:solidFill>
              </a:rPr>
              <a:t>para</a:t>
            </a:r>
            <a:r>
              <a:rPr lang="es">
                <a:solidFill>
                  <a:srgbClr val="161625"/>
                </a:solidFill>
              </a:rPr>
              <a:t> cada </a:t>
            </a:r>
            <a:r>
              <a:rPr lang="es">
                <a:solidFill>
                  <a:srgbClr val="161625"/>
                </a:solidFill>
              </a:rPr>
              <a:t>caso</a:t>
            </a:r>
            <a:r>
              <a:rPr lang="es">
                <a:solidFill>
                  <a:srgbClr val="161625"/>
                </a:solidFill>
              </a:rPr>
              <a:t> de uso.</a:t>
            </a:r>
            <a:endParaRPr>
              <a:solidFill>
                <a:srgbClr val="161625"/>
              </a:solidFill>
            </a:endParaRPr>
          </a:p>
          <a:p>
            <a:pPr indent="0" lvl="0" marL="0" rtl="0" algn="l">
              <a:spcBef>
                <a:spcPts val="0"/>
              </a:spcBef>
              <a:spcAft>
                <a:spcPts val="0"/>
              </a:spcAft>
              <a:buNone/>
            </a:pPr>
            <a:r>
              <a:rPr b="1" lang="es">
                <a:solidFill>
                  <a:srgbClr val="161625"/>
                </a:solidFill>
              </a:rPr>
              <a:t>Objetivo:</a:t>
            </a:r>
            <a:r>
              <a:rPr lang="es">
                <a:solidFill>
                  <a:srgbClr val="161625"/>
                </a:solidFill>
              </a:rPr>
              <a:t> ver la dificultad que </a:t>
            </a:r>
            <a:r>
              <a:rPr lang="es">
                <a:solidFill>
                  <a:srgbClr val="161625"/>
                </a:solidFill>
              </a:rPr>
              <a:t>conlleva</a:t>
            </a:r>
            <a:r>
              <a:rPr lang="es">
                <a:solidFill>
                  <a:srgbClr val="161625"/>
                </a:solidFill>
              </a:rPr>
              <a:t> este </a:t>
            </a:r>
            <a:r>
              <a:rPr lang="es">
                <a:solidFill>
                  <a:srgbClr val="161625"/>
                </a:solidFill>
              </a:rPr>
              <a:t>paso</a:t>
            </a:r>
            <a:endParaRPr>
              <a:solidFill>
                <a:srgbClr val="161625"/>
              </a:solidFill>
            </a:endParaRPr>
          </a:p>
          <a:p>
            <a:pPr indent="0" lvl="0" marL="0" rtl="0" algn="l">
              <a:spcBef>
                <a:spcPts val="0"/>
              </a:spcBef>
              <a:spcAft>
                <a:spcPts val="0"/>
              </a:spcAft>
              <a:buNone/>
            </a:pPr>
            <a:r>
              <a:t/>
            </a:r>
            <a:endParaRPr b="1">
              <a:solidFill>
                <a:srgbClr val="161625"/>
              </a:solidFill>
            </a:endParaRPr>
          </a:p>
        </p:txBody>
      </p:sp>
      <p:pic>
        <p:nvPicPr>
          <p:cNvPr id="595" name="Google Shape;595;p72" title="6c8d6796-d1d1-4af7-984a-9a343e5da202.png"/>
          <p:cNvPicPr preferRelativeResize="0"/>
          <p:nvPr/>
        </p:nvPicPr>
        <p:blipFill>
          <a:blip r:embed="rId3">
            <a:alphaModFix/>
          </a:blip>
          <a:stretch>
            <a:fillRect/>
          </a:stretch>
        </p:blipFill>
        <p:spPr>
          <a:xfrm>
            <a:off x="5797775" y="585950"/>
            <a:ext cx="2607176" cy="39107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572650" y="499775"/>
            <a:ext cx="6135300" cy="16953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lang="es" sz="3400"/>
              <a:t>Usos que </a:t>
            </a:r>
            <a:endParaRPr sz="3400"/>
          </a:p>
          <a:p>
            <a:pPr indent="0" lvl="0" marL="0" rtl="0" algn="l">
              <a:lnSpc>
                <a:spcPct val="85000"/>
              </a:lnSpc>
              <a:spcBef>
                <a:spcPts val="0"/>
              </a:spcBef>
              <a:spcAft>
                <a:spcPts val="0"/>
              </a:spcAft>
              <a:buNone/>
            </a:pPr>
            <a:r>
              <a:rPr lang="es" sz="3400">
                <a:solidFill>
                  <a:srgbClr val="FF743B"/>
                </a:solidFill>
              </a:rPr>
              <a:t>conocemos</a:t>
            </a:r>
            <a:endParaRPr sz="3400">
              <a:solidFill>
                <a:srgbClr val="FF743B"/>
              </a:solidFill>
            </a:endParaRPr>
          </a:p>
        </p:txBody>
      </p:sp>
      <p:sp>
        <p:nvSpPr>
          <p:cNvPr id="125" name="Google Shape;125;p1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26" name="Google Shape;126;p19"/>
          <p:cNvSpPr txBox="1"/>
          <p:nvPr/>
        </p:nvSpPr>
        <p:spPr>
          <a:xfrm>
            <a:off x="1374013" y="3204525"/>
            <a:ext cx="8622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161625"/>
                </a:solidFill>
              </a:rPr>
              <a:t>Texto</a:t>
            </a:r>
            <a:endParaRPr sz="1600">
              <a:solidFill>
                <a:srgbClr val="161625"/>
              </a:solidFill>
            </a:endParaRPr>
          </a:p>
        </p:txBody>
      </p:sp>
      <p:pic>
        <p:nvPicPr>
          <p:cNvPr id="127" name="Google Shape;127;p19" title="20f5d489-5e90-4cd0-906a-e58353358e9b.png"/>
          <p:cNvPicPr preferRelativeResize="0"/>
          <p:nvPr/>
        </p:nvPicPr>
        <p:blipFill>
          <a:blip r:embed="rId3">
            <a:alphaModFix/>
          </a:blip>
          <a:stretch>
            <a:fillRect/>
          </a:stretch>
        </p:blipFill>
        <p:spPr>
          <a:xfrm>
            <a:off x="955625" y="1495250"/>
            <a:ext cx="1698975" cy="1799424"/>
          </a:xfrm>
          <a:prstGeom prst="rect">
            <a:avLst/>
          </a:prstGeom>
          <a:noFill/>
          <a:ln>
            <a:noFill/>
          </a:ln>
        </p:spPr>
      </p:pic>
      <p:sp>
        <p:nvSpPr>
          <p:cNvPr id="128" name="Google Shape;128;p19"/>
          <p:cNvSpPr txBox="1"/>
          <p:nvPr>
            <p:ph type="title"/>
          </p:nvPr>
        </p:nvSpPr>
        <p:spPr>
          <a:xfrm>
            <a:off x="3334650" y="3204525"/>
            <a:ext cx="897900" cy="426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0" lang="es" sz="1600">
                <a:solidFill>
                  <a:srgbClr val="FF743B"/>
                </a:solidFill>
              </a:rPr>
              <a:t>Imagen</a:t>
            </a:r>
            <a:endParaRPr b="0" sz="1600">
              <a:solidFill>
                <a:srgbClr val="FF743B"/>
              </a:solidFill>
            </a:endParaRPr>
          </a:p>
        </p:txBody>
      </p:sp>
      <p:pic>
        <p:nvPicPr>
          <p:cNvPr id="129" name="Google Shape;129;p19" title="c2807aa2-6bb2-476a-8d12-0674c7c2b4fe.png"/>
          <p:cNvPicPr preferRelativeResize="0"/>
          <p:nvPr/>
        </p:nvPicPr>
        <p:blipFill rotWithShape="1">
          <a:blip r:embed="rId4">
            <a:alphaModFix/>
          </a:blip>
          <a:srcRect b="0" l="2794" r="2785" t="0"/>
          <a:stretch/>
        </p:blipFill>
        <p:spPr>
          <a:xfrm>
            <a:off x="2934125" y="1495250"/>
            <a:ext cx="1698975" cy="1799424"/>
          </a:xfrm>
          <a:prstGeom prst="rect">
            <a:avLst/>
          </a:prstGeom>
          <a:noFill/>
          <a:ln>
            <a:noFill/>
          </a:ln>
        </p:spPr>
      </p:pic>
      <p:sp>
        <p:nvSpPr>
          <p:cNvPr id="130" name="Google Shape;130;p19"/>
          <p:cNvSpPr txBox="1"/>
          <p:nvPr/>
        </p:nvSpPr>
        <p:spPr>
          <a:xfrm>
            <a:off x="5331013" y="3204525"/>
            <a:ext cx="8622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161625"/>
                </a:solidFill>
              </a:rPr>
              <a:t>audio</a:t>
            </a:r>
            <a:endParaRPr sz="1600">
              <a:solidFill>
                <a:srgbClr val="161625"/>
              </a:solidFill>
            </a:endParaRPr>
          </a:p>
        </p:txBody>
      </p:sp>
      <p:pic>
        <p:nvPicPr>
          <p:cNvPr id="131" name="Google Shape;131;p19" title="7e2c0dfb-93eb-4d06-ab05-0bbcc2019956.png"/>
          <p:cNvPicPr preferRelativeResize="0"/>
          <p:nvPr/>
        </p:nvPicPr>
        <p:blipFill rotWithShape="1">
          <a:blip r:embed="rId5">
            <a:alphaModFix/>
          </a:blip>
          <a:srcRect b="0" l="2794" r="2785" t="0"/>
          <a:stretch/>
        </p:blipFill>
        <p:spPr>
          <a:xfrm>
            <a:off x="4912625" y="1495250"/>
            <a:ext cx="1698975" cy="1799424"/>
          </a:xfrm>
          <a:prstGeom prst="rect">
            <a:avLst/>
          </a:prstGeom>
          <a:noFill/>
          <a:ln>
            <a:noFill/>
          </a:ln>
        </p:spPr>
      </p:pic>
      <p:pic>
        <p:nvPicPr>
          <p:cNvPr id="132" name="Google Shape;132;p19" title="46787586-9f1a-40ee-b1cb-02d687ff58cf.png"/>
          <p:cNvPicPr preferRelativeResize="0"/>
          <p:nvPr/>
        </p:nvPicPr>
        <p:blipFill rotWithShape="1">
          <a:blip r:embed="rId6">
            <a:alphaModFix/>
          </a:blip>
          <a:srcRect b="0" l="2794" r="2785" t="0"/>
          <a:stretch/>
        </p:blipFill>
        <p:spPr>
          <a:xfrm>
            <a:off x="6820100" y="1495250"/>
            <a:ext cx="1698975" cy="1799424"/>
          </a:xfrm>
          <a:prstGeom prst="rect">
            <a:avLst/>
          </a:prstGeom>
          <a:noFill/>
          <a:ln>
            <a:noFill/>
          </a:ln>
        </p:spPr>
      </p:pic>
      <p:sp>
        <p:nvSpPr>
          <p:cNvPr id="133" name="Google Shape;133;p19"/>
          <p:cNvSpPr txBox="1"/>
          <p:nvPr>
            <p:ph type="title"/>
          </p:nvPr>
        </p:nvSpPr>
        <p:spPr>
          <a:xfrm>
            <a:off x="7220638" y="3204525"/>
            <a:ext cx="897900" cy="426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0" lang="es" sz="1600">
                <a:solidFill>
                  <a:srgbClr val="FF743B"/>
                </a:solidFill>
              </a:rPr>
              <a:t>vídeo</a:t>
            </a:r>
            <a:endParaRPr b="0" sz="1600">
              <a:solidFill>
                <a:srgbClr val="FF743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01" name="Google Shape;601;p73"/>
          <p:cNvSpPr txBox="1"/>
          <p:nvPr/>
        </p:nvSpPr>
        <p:spPr>
          <a:xfrm>
            <a:off x="616500" y="368825"/>
            <a:ext cx="64845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2800">
                <a:solidFill>
                  <a:srgbClr val="000000"/>
                </a:solidFill>
              </a:rPr>
              <a:t>Casos de Estudio:</a:t>
            </a:r>
            <a:endParaRPr b="1" sz="2800">
              <a:solidFill>
                <a:srgbClr val="000000"/>
              </a:solidFill>
            </a:endParaRPr>
          </a:p>
        </p:txBody>
      </p:sp>
      <p:sp>
        <p:nvSpPr>
          <p:cNvPr id="602" name="Google Shape;602;p73"/>
          <p:cNvSpPr txBox="1"/>
          <p:nvPr/>
        </p:nvSpPr>
        <p:spPr>
          <a:xfrm>
            <a:off x="547900" y="1271925"/>
            <a:ext cx="7873200" cy="3053400"/>
          </a:xfrm>
          <a:prstGeom prst="rect">
            <a:avLst/>
          </a:prstGeom>
          <a:noFill/>
          <a:ln>
            <a:noFill/>
          </a:ln>
        </p:spPr>
        <p:txBody>
          <a:bodyPr anchorCtr="0" anchor="t" bIns="91425" lIns="91425" spcFirstLastPara="1" rIns="91425" wrap="square" tIns="91425">
            <a:normAutofit fontScale="77500" lnSpcReduction="10000"/>
          </a:bodyPr>
          <a:lstStyle/>
          <a:p>
            <a:pPr indent="-287655" lvl="0" marL="457200" rtl="0" algn="l">
              <a:lnSpc>
                <a:spcPct val="115000"/>
              </a:lnSpc>
              <a:spcBef>
                <a:spcPts val="0"/>
              </a:spcBef>
              <a:spcAft>
                <a:spcPts val="0"/>
              </a:spcAft>
              <a:buClr>
                <a:srgbClr val="000000"/>
              </a:buClr>
              <a:buSzPct val="100000"/>
              <a:buFont typeface="Arial"/>
              <a:buAutoNum type="arabicPeriod"/>
            </a:pPr>
            <a:r>
              <a:rPr lang="es" sz="1200">
                <a:solidFill>
                  <a:srgbClr val="000000"/>
                </a:solidFill>
              </a:rPr>
              <a:t>Startup de Tecnología Médica:</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Objetivo: Desarrollar una aplicación móvil que utilice IA para diagnosticar enfermedades de la piel a partir de imágenes fotográficas.</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Consideraciones: Presupuesto limitado, necesidad de alta precisión y privacidad de los datos.</a:t>
            </a:r>
            <a:endParaRPr sz="1200">
              <a:solidFill>
                <a:srgbClr val="000000"/>
              </a:solidFill>
            </a:endParaRPr>
          </a:p>
          <a:p>
            <a:pPr indent="0" lvl="0" marL="914400" rtl="0" algn="l">
              <a:lnSpc>
                <a:spcPct val="115000"/>
              </a:lnSpc>
              <a:spcBef>
                <a:spcPts val="0"/>
              </a:spcBef>
              <a:spcAft>
                <a:spcPts val="0"/>
              </a:spcAft>
              <a:buNone/>
            </a:pPr>
            <a:r>
              <a:t/>
            </a:r>
            <a:endParaRPr sz="1200">
              <a:solidFill>
                <a:srgbClr val="000000"/>
              </a:solidFill>
            </a:endParaRPr>
          </a:p>
          <a:p>
            <a:pPr indent="-287655" lvl="0" marL="457200" rtl="0" algn="l">
              <a:lnSpc>
                <a:spcPct val="115000"/>
              </a:lnSpc>
              <a:spcBef>
                <a:spcPts val="0"/>
              </a:spcBef>
              <a:spcAft>
                <a:spcPts val="0"/>
              </a:spcAft>
              <a:buClr>
                <a:srgbClr val="000000"/>
              </a:buClr>
              <a:buSzPct val="100000"/>
              <a:buFont typeface="Arial"/>
              <a:buAutoNum type="arabicPeriod"/>
            </a:pPr>
            <a:r>
              <a:rPr lang="es" sz="1200">
                <a:solidFill>
                  <a:srgbClr val="000000"/>
                </a:solidFill>
              </a:rPr>
              <a:t>Empresa de Videojuegos:</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Objetivo: Implementar un sistema de IA para generar comportamientos realistas en personajes no jugables.</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Consideraciones: Requiere integración con herramientas de desarrollo propietarias, alta demanda de rendimiento en tiempo real.</a:t>
            </a:r>
            <a:endParaRPr sz="1200">
              <a:solidFill>
                <a:srgbClr val="000000"/>
              </a:solidFill>
            </a:endParaRPr>
          </a:p>
          <a:p>
            <a:pPr indent="0" lvl="0" marL="914400" rtl="0" algn="l">
              <a:lnSpc>
                <a:spcPct val="115000"/>
              </a:lnSpc>
              <a:spcBef>
                <a:spcPts val="0"/>
              </a:spcBef>
              <a:spcAft>
                <a:spcPts val="0"/>
              </a:spcAft>
              <a:buNone/>
            </a:pPr>
            <a:r>
              <a:t/>
            </a:r>
            <a:endParaRPr sz="1200">
              <a:solidFill>
                <a:srgbClr val="000000"/>
              </a:solidFill>
            </a:endParaRPr>
          </a:p>
          <a:p>
            <a:pPr indent="-287655" lvl="0" marL="457200" rtl="0" algn="l">
              <a:lnSpc>
                <a:spcPct val="115000"/>
              </a:lnSpc>
              <a:spcBef>
                <a:spcPts val="0"/>
              </a:spcBef>
              <a:spcAft>
                <a:spcPts val="0"/>
              </a:spcAft>
              <a:buClr>
                <a:srgbClr val="000000"/>
              </a:buClr>
              <a:buSzPct val="100000"/>
              <a:buFont typeface="Arial"/>
              <a:buAutoNum type="arabicPeriod"/>
            </a:pPr>
            <a:r>
              <a:rPr lang="es" sz="1200">
                <a:solidFill>
                  <a:srgbClr val="000000"/>
                </a:solidFill>
              </a:rPr>
              <a:t>Institución Educativa:</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Objetivo: Utilizar IA para personalizar los planes de estudio según las necesidades de aprendizaje de los estudiantes.</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Consideraciones: Accesibilidad, capacidad para personalizar y adaptar continuamente, presupuesto.</a:t>
            </a:r>
            <a:endParaRPr sz="1200">
              <a:solidFill>
                <a:srgbClr val="000000"/>
              </a:solidFill>
            </a:endParaRPr>
          </a:p>
          <a:p>
            <a:pPr indent="0" lvl="0" marL="914400" rtl="0" algn="l">
              <a:lnSpc>
                <a:spcPct val="115000"/>
              </a:lnSpc>
              <a:spcBef>
                <a:spcPts val="0"/>
              </a:spcBef>
              <a:spcAft>
                <a:spcPts val="0"/>
              </a:spcAft>
              <a:buNone/>
            </a:pPr>
            <a:r>
              <a:t/>
            </a:r>
            <a:endParaRPr sz="1200">
              <a:solidFill>
                <a:srgbClr val="000000"/>
              </a:solidFill>
            </a:endParaRPr>
          </a:p>
          <a:p>
            <a:pPr indent="-287655" lvl="0" marL="457200" rtl="0" algn="l">
              <a:lnSpc>
                <a:spcPct val="115000"/>
              </a:lnSpc>
              <a:spcBef>
                <a:spcPts val="0"/>
              </a:spcBef>
              <a:spcAft>
                <a:spcPts val="0"/>
              </a:spcAft>
              <a:buClr>
                <a:srgbClr val="000000"/>
              </a:buClr>
              <a:buSzPct val="100000"/>
              <a:buFont typeface="Arial"/>
              <a:buAutoNum type="arabicPeriod"/>
            </a:pPr>
            <a:r>
              <a:rPr lang="es" sz="1200">
                <a:solidFill>
                  <a:srgbClr val="000000"/>
                </a:solidFill>
              </a:rPr>
              <a:t>Organización Gubernamental:</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Objetivo: Desarrollar un sistema de IA para monitorizar y analizar el tráfico en tiempo real en una ciudad grande.</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Consideraciones: Necesidad de soporte técnico continuo, seguridad y manejo de grandes volúmenes de datos.</a:t>
            </a:r>
            <a:endParaRPr sz="1200">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1200"/>
              </a:spcAft>
              <a:buNone/>
            </a:pPr>
            <a:r>
              <a:t/>
            </a:r>
            <a:endParaRPr sz="1800">
              <a:solidFill>
                <a:srgbClr val="59595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4"/>
          <p:cNvSpPr txBox="1"/>
          <p:nvPr>
            <p:ph idx="429496729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139" name="Google Shape;139;p20"/>
          <p:cNvSpPr/>
          <p:nvPr/>
        </p:nvSpPr>
        <p:spPr>
          <a:xfrm>
            <a:off x="538925" y="1081475"/>
            <a:ext cx="3773400" cy="10815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0"/>
          <p:cNvSpPr/>
          <p:nvPr/>
        </p:nvSpPr>
        <p:spPr>
          <a:xfrm>
            <a:off x="538925" y="2162975"/>
            <a:ext cx="6485700" cy="13389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0"/>
          <p:cNvSpPr txBox="1"/>
          <p:nvPr>
            <p:ph idx="4294967295" type="title"/>
          </p:nvPr>
        </p:nvSpPr>
        <p:spPr>
          <a:xfrm>
            <a:off x="775625" y="2093300"/>
            <a:ext cx="5921700" cy="128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6300">
                <a:solidFill>
                  <a:srgbClr val="1D1D30"/>
                </a:solidFill>
              </a:rPr>
              <a:t>Información</a:t>
            </a:r>
            <a:endParaRPr sz="6300">
              <a:solidFill>
                <a:srgbClr val="1D1D30"/>
              </a:solidFill>
            </a:endParaRPr>
          </a:p>
        </p:txBody>
      </p:sp>
      <p:sp>
        <p:nvSpPr>
          <p:cNvPr id="142" name="Google Shape;142;p20"/>
          <p:cNvSpPr txBox="1"/>
          <p:nvPr>
            <p:ph idx="4294967295" type="title"/>
          </p:nvPr>
        </p:nvSpPr>
        <p:spPr>
          <a:xfrm>
            <a:off x="775625" y="1081475"/>
            <a:ext cx="3300000" cy="141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6300">
                <a:solidFill>
                  <a:srgbClr val="1D1D30"/>
                </a:solidFill>
              </a:rPr>
              <a:t>Gestiona</a:t>
            </a:r>
            <a:endParaRPr sz="6300">
              <a:solidFill>
                <a:srgbClr val="1D1D3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513200" y="1101325"/>
            <a:ext cx="2711400" cy="1715700"/>
          </a:xfrm>
          <a:prstGeom prst="rect">
            <a:avLst/>
          </a:prstGeom>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None/>
            </a:pPr>
            <a:r>
              <a:rPr lang="es" sz="3400"/>
              <a:t>Buscar las</a:t>
            </a:r>
            <a:endParaRPr sz="3400"/>
          </a:p>
        </p:txBody>
      </p:sp>
      <p:sp>
        <p:nvSpPr>
          <p:cNvPr id="148" name="Google Shape;148;p21"/>
          <p:cNvSpPr txBox="1"/>
          <p:nvPr>
            <p:ph type="title"/>
          </p:nvPr>
        </p:nvSpPr>
        <p:spPr>
          <a:xfrm>
            <a:off x="513200" y="2196575"/>
            <a:ext cx="4271100" cy="936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s">
                <a:solidFill>
                  <a:srgbClr val="FF743B"/>
                </a:solidFill>
              </a:rPr>
              <a:t>habilidades emergentes</a:t>
            </a:r>
            <a:endParaRPr b="0">
              <a:solidFill>
                <a:srgbClr val="FF743B"/>
              </a:solidFill>
            </a:endParaRPr>
          </a:p>
        </p:txBody>
      </p:sp>
      <p:sp>
        <p:nvSpPr>
          <p:cNvPr id="149" name="Google Shape;149;p2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50" name="Google Shape;150;p21" title="e07bbd27-dd95-4acc-bef8-0f95284b8739.png"/>
          <p:cNvPicPr preferRelativeResize="0"/>
          <p:nvPr/>
        </p:nvPicPr>
        <p:blipFill>
          <a:blip r:embed="rId3">
            <a:alphaModFix/>
          </a:blip>
          <a:stretch>
            <a:fillRect/>
          </a:stretch>
        </p:blipFill>
        <p:spPr>
          <a:xfrm>
            <a:off x="5053350" y="1034525"/>
            <a:ext cx="3074450" cy="307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530050" y="1070075"/>
            <a:ext cx="3435000" cy="1599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Comunicación</a:t>
            </a:r>
            <a:endParaRPr/>
          </a:p>
          <a:p>
            <a:pPr indent="0" lvl="0" marL="0" rtl="0" algn="l">
              <a:spcBef>
                <a:spcPts val="0"/>
              </a:spcBef>
              <a:spcAft>
                <a:spcPts val="0"/>
              </a:spcAft>
              <a:buNone/>
            </a:pPr>
            <a:r>
              <a:rPr lang="es"/>
              <a:t>Humano-máquina</a:t>
            </a:r>
            <a:r>
              <a:rPr lang="es"/>
              <a:t> </a:t>
            </a:r>
            <a:endParaRPr/>
          </a:p>
        </p:txBody>
      </p:sp>
      <p:sp>
        <p:nvSpPr>
          <p:cNvPr id="156" name="Google Shape;156;p2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57" name="Google Shape;157;p22" title="3be17820-c670-4abb-aaaa-c40f0e8657b4.png"/>
          <p:cNvPicPr preferRelativeResize="0"/>
          <p:nvPr/>
        </p:nvPicPr>
        <p:blipFill>
          <a:blip r:embed="rId3">
            <a:alphaModFix/>
          </a:blip>
          <a:stretch>
            <a:fillRect/>
          </a:stretch>
        </p:blipFill>
        <p:spPr>
          <a:xfrm>
            <a:off x="4508025" y="614000"/>
            <a:ext cx="3751675" cy="375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